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418" y="-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823" y="86184"/>
            <a:ext cx="18237200" cy="10201275"/>
          </a:xfrm>
          <a:custGeom>
            <a:avLst/>
            <a:gdLst/>
            <a:ahLst/>
            <a:cxnLst/>
            <a:rect l="l" t="t" r="r" b="b"/>
            <a:pathLst>
              <a:path w="18237200" h="10201275">
                <a:moveTo>
                  <a:pt x="18237174" y="10200814"/>
                </a:moveTo>
                <a:lnTo>
                  <a:pt x="0" y="10200814"/>
                </a:lnTo>
                <a:lnTo>
                  <a:pt x="18237174" y="0"/>
                </a:lnTo>
                <a:lnTo>
                  <a:pt x="18237174" y="10200814"/>
                </a:lnTo>
                <a:close/>
              </a:path>
            </a:pathLst>
          </a:custGeom>
          <a:solidFill>
            <a:srgbClr val="000000">
              <a:alpha val="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79449" y="699642"/>
            <a:ext cx="17265015" cy="9587865"/>
          </a:xfrm>
          <a:custGeom>
            <a:avLst/>
            <a:gdLst/>
            <a:ahLst/>
            <a:cxnLst/>
            <a:rect l="l" t="t" r="r" b="b"/>
            <a:pathLst>
              <a:path w="17265015" h="9587865">
                <a:moveTo>
                  <a:pt x="74028" y="9587357"/>
                </a:moveTo>
                <a:lnTo>
                  <a:pt x="72948" y="9582023"/>
                </a:lnTo>
                <a:lnTo>
                  <a:pt x="64808" y="9569945"/>
                </a:lnTo>
                <a:lnTo>
                  <a:pt x="52743" y="9561817"/>
                </a:lnTo>
                <a:lnTo>
                  <a:pt x="37960" y="9558833"/>
                </a:lnTo>
                <a:lnTo>
                  <a:pt x="23190" y="9561817"/>
                </a:lnTo>
                <a:lnTo>
                  <a:pt x="11125" y="9569945"/>
                </a:lnTo>
                <a:lnTo>
                  <a:pt x="2984" y="9582023"/>
                </a:lnTo>
                <a:lnTo>
                  <a:pt x="1905" y="9587357"/>
                </a:lnTo>
                <a:lnTo>
                  <a:pt x="74028" y="9587357"/>
                </a:lnTo>
                <a:close/>
              </a:path>
              <a:path w="17265015" h="9587865">
                <a:moveTo>
                  <a:pt x="75933" y="9370504"/>
                </a:moveTo>
                <a:lnTo>
                  <a:pt x="72948" y="9355734"/>
                </a:lnTo>
                <a:lnTo>
                  <a:pt x="64808" y="9343657"/>
                </a:lnTo>
                <a:lnTo>
                  <a:pt x="52743" y="9335529"/>
                </a:lnTo>
                <a:lnTo>
                  <a:pt x="37960" y="9332544"/>
                </a:lnTo>
                <a:lnTo>
                  <a:pt x="23190" y="9335529"/>
                </a:lnTo>
                <a:lnTo>
                  <a:pt x="11125" y="9343657"/>
                </a:lnTo>
                <a:lnTo>
                  <a:pt x="2984" y="9355734"/>
                </a:lnTo>
                <a:lnTo>
                  <a:pt x="0" y="9370504"/>
                </a:lnTo>
                <a:lnTo>
                  <a:pt x="2984" y="9385287"/>
                </a:lnTo>
                <a:lnTo>
                  <a:pt x="11125" y="9397352"/>
                </a:lnTo>
                <a:lnTo>
                  <a:pt x="23190" y="9405493"/>
                </a:lnTo>
                <a:lnTo>
                  <a:pt x="37960" y="9408477"/>
                </a:lnTo>
                <a:lnTo>
                  <a:pt x="52743" y="9405493"/>
                </a:lnTo>
                <a:lnTo>
                  <a:pt x="64808" y="9397352"/>
                </a:lnTo>
                <a:lnTo>
                  <a:pt x="72948" y="9385287"/>
                </a:lnTo>
                <a:lnTo>
                  <a:pt x="75933" y="9370504"/>
                </a:lnTo>
                <a:close/>
              </a:path>
              <a:path w="17265015" h="9587865">
                <a:moveTo>
                  <a:pt x="75933" y="9144216"/>
                </a:moveTo>
                <a:lnTo>
                  <a:pt x="72948" y="9129446"/>
                </a:lnTo>
                <a:lnTo>
                  <a:pt x="64808" y="9117368"/>
                </a:lnTo>
                <a:lnTo>
                  <a:pt x="52743" y="9109240"/>
                </a:lnTo>
                <a:lnTo>
                  <a:pt x="37960" y="9106256"/>
                </a:lnTo>
                <a:lnTo>
                  <a:pt x="23190" y="9109240"/>
                </a:lnTo>
                <a:lnTo>
                  <a:pt x="11125" y="9117368"/>
                </a:lnTo>
                <a:lnTo>
                  <a:pt x="2984" y="9129446"/>
                </a:lnTo>
                <a:lnTo>
                  <a:pt x="0" y="9144216"/>
                </a:lnTo>
                <a:lnTo>
                  <a:pt x="2984" y="9158999"/>
                </a:lnTo>
                <a:lnTo>
                  <a:pt x="11125" y="9171064"/>
                </a:lnTo>
                <a:lnTo>
                  <a:pt x="23190" y="9179204"/>
                </a:lnTo>
                <a:lnTo>
                  <a:pt x="37960" y="9182189"/>
                </a:lnTo>
                <a:lnTo>
                  <a:pt x="52743" y="9179204"/>
                </a:lnTo>
                <a:lnTo>
                  <a:pt x="64808" y="9171064"/>
                </a:lnTo>
                <a:lnTo>
                  <a:pt x="72948" y="9158999"/>
                </a:lnTo>
                <a:lnTo>
                  <a:pt x="75933" y="9144216"/>
                </a:lnTo>
                <a:close/>
              </a:path>
              <a:path w="17265015" h="9587865">
                <a:moveTo>
                  <a:pt x="75933" y="8917927"/>
                </a:moveTo>
                <a:lnTo>
                  <a:pt x="72948" y="8903144"/>
                </a:lnTo>
                <a:lnTo>
                  <a:pt x="64808" y="8891079"/>
                </a:lnTo>
                <a:lnTo>
                  <a:pt x="52743" y="8882951"/>
                </a:lnTo>
                <a:lnTo>
                  <a:pt x="37960" y="8879967"/>
                </a:lnTo>
                <a:lnTo>
                  <a:pt x="23190" y="8882951"/>
                </a:lnTo>
                <a:lnTo>
                  <a:pt x="11125" y="8891079"/>
                </a:lnTo>
                <a:lnTo>
                  <a:pt x="2984" y="8903144"/>
                </a:lnTo>
                <a:lnTo>
                  <a:pt x="0" y="8917927"/>
                </a:lnTo>
                <a:lnTo>
                  <a:pt x="2984" y="8932710"/>
                </a:lnTo>
                <a:lnTo>
                  <a:pt x="11125" y="8944775"/>
                </a:lnTo>
                <a:lnTo>
                  <a:pt x="23190" y="8952903"/>
                </a:lnTo>
                <a:lnTo>
                  <a:pt x="37960" y="8955888"/>
                </a:lnTo>
                <a:lnTo>
                  <a:pt x="52743" y="8952903"/>
                </a:lnTo>
                <a:lnTo>
                  <a:pt x="64808" y="8944775"/>
                </a:lnTo>
                <a:lnTo>
                  <a:pt x="72948" y="8932710"/>
                </a:lnTo>
                <a:lnTo>
                  <a:pt x="75933" y="8917927"/>
                </a:lnTo>
                <a:close/>
              </a:path>
              <a:path w="17265015" h="9587865">
                <a:moveTo>
                  <a:pt x="300278" y="9587357"/>
                </a:moveTo>
                <a:lnTo>
                  <a:pt x="299199" y="9582023"/>
                </a:lnTo>
                <a:lnTo>
                  <a:pt x="291071" y="9569945"/>
                </a:lnTo>
                <a:lnTo>
                  <a:pt x="279006" y="9561817"/>
                </a:lnTo>
                <a:lnTo>
                  <a:pt x="264223" y="9558833"/>
                </a:lnTo>
                <a:lnTo>
                  <a:pt x="249453" y="9561817"/>
                </a:lnTo>
                <a:lnTo>
                  <a:pt x="237388" y="9569945"/>
                </a:lnTo>
                <a:lnTo>
                  <a:pt x="229247" y="9582023"/>
                </a:lnTo>
                <a:lnTo>
                  <a:pt x="228168" y="9587357"/>
                </a:lnTo>
                <a:lnTo>
                  <a:pt x="300278" y="9587357"/>
                </a:lnTo>
                <a:close/>
              </a:path>
              <a:path w="17265015" h="9587865">
                <a:moveTo>
                  <a:pt x="302183" y="9370504"/>
                </a:moveTo>
                <a:lnTo>
                  <a:pt x="299199" y="9355734"/>
                </a:lnTo>
                <a:lnTo>
                  <a:pt x="291071" y="9343657"/>
                </a:lnTo>
                <a:lnTo>
                  <a:pt x="279006" y="9335529"/>
                </a:lnTo>
                <a:lnTo>
                  <a:pt x="264223" y="9332544"/>
                </a:lnTo>
                <a:lnTo>
                  <a:pt x="249453" y="9335529"/>
                </a:lnTo>
                <a:lnTo>
                  <a:pt x="237388" y="9343657"/>
                </a:lnTo>
                <a:lnTo>
                  <a:pt x="229247" y="9355734"/>
                </a:lnTo>
                <a:lnTo>
                  <a:pt x="226263" y="9370504"/>
                </a:lnTo>
                <a:lnTo>
                  <a:pt x="229247" y="9385287"/>
                </a:lnTo>
                <a:lnTo>
                  <a:pt x="237388" y="9397352"/>
                </a:lnTo>
                <a:lnTo>
                  <a:pt x="249453" y="9405493"/>
                </a:lnTo>
                <a:lnTo>
                  <a:pt x="264223" y="9408477"/>
                </a:lnTo>
                <a:lnTo>
                  <a:pt x="279006" y="9405493"/>
                </a:lnTo>
                <a:lnTo>
                  <a:pt x="291071" y="9397352"/>
                </a:lnTo>
                <a:lnTo>
                  <a:pt x="299199" y="9385287"/>
                </a:lnTo>
                <a:lnTo>
                  <a:pt x="302183" y="9370504"/>
                </a:lnTo>
                <a:close/>
              </a:path>
              <a:path w="17265015" h="9587865">
                <a:moveTo>
                  <a:pt x="302183" y="9144216"/>
                </a:moveTo>
                <a:lnTo>
                  <a:pt x="299199" y="9129446"/>
                </a:lnTo>
                <a:lnTo>
                  <a:pt x="291071" y="9117368"/>
                </a:lnTo>
                <a:lnTo>
                  <a:pt x="279006" y="9109240"/>
                </a:lnTo>
                <a:lnTo>
                  <a:pt x="264223" y="9106256"/>
                </a:lnTo>
                <a:lnTo>
                  <a:pt x="249453" y="9109240"/>
                </a:lnTo>
                <a:lnTo>
                  <a:pt x="237388" y="9117368"/>
                </a:lnTo>
                <a:lnTo>
                  <a:pt x="229247" y="9129446"/>
                </a:lnTo>
                <a:lnTo>
                  <a:pt x="226263" y="9144216"/>
                </a:lnTo>
                <a:lnTo>
                  <a:pt x="229247" y="9158999"/>
                </a:lnTo>
                <a:lnTo>
                  <a:pt x="237388" y="9171064"/>
                </a:lnTo>
                <a:lnTo>
                  <a:pt x="249453" y="9179204"/>
                </a:lnTo>
                <a:lnTo>
                  <a:pt x="264223" y="9182189"/>
                </a:lnTo>
                <a:lnTo>
                  <a:pt x="279006" y="9179204"/>
                </a:lnTo>
                <a:lnTo>
                  <a:pt x="291071" y="9171064"/>
                </a:lnTo>
                <a:lnTo>
                  <a:pt x="299199" y="9158999"/>
                </a:lnTo>
                <a:lnTo>
                  <a:pt x="302183" y="9144216"/>
                </a:lnTo>
                <a:close/>
              </a:path>
              <a:path w="17265015" h="9587865">
                <a:moveTo>
                  <a:pt x="302183" y="8917927"/>
                </a:moveTo>
                <a:lnTo>
                  <a:pt x="299199" y="8903144"/>
                </a:lnTo>
                <a:lnTo>
                  <a:pt x="291071" y="8891079"/>
                </a:lnTo>
                <a:lnTo>
                  <a:pt x="279006" y="8882951"/>
                </a:lnTo>
                <a:lnTo>
                  <a:pt x="264223" y="8879967"/>
                </a:lnTo>
                <a:lnTo>
                  <a:pt x="249453" y="8882951"/>
                </a:lnTo>
                <a:lnTo>
                  <a:pt x="237388" y="8891079"/>
                </a:lnTo>
                <a:lnTo>
                  <a:pt x="229247" y="8903144"/>
                </a:lnTo>
                <a:lnTo>
                  <a:pt x="226263" y="8917927"/>
                </a:lnTo>
                <a:lnTo>
                  <a:pt x="229247" y="8932710"/>
                </a:lnTo>
                <a:lnTo>
                  <a:pt x="237388" y="8944775"/>
                </a:lnTo>
                <a:lnTo>
                  <a:pt x="249453" y="8952903"/>
                </a:lnTo>
                <a:lnTo>
                  <a:pt x="264223" y="8955888"/>
                </a:lnTo>
                <a:lnTo>
                  <a:pt x="279006" y="8952903"/>
                </a:lnTo>
                <a:lnTo>
                  <a:pt x="291071" y="8944775"/>
                </a:lnTo>
                <a:lnTo>
                  <a:pt x="299199" y="8932710"/>
                </a:lnTo>
                <a:lnTo>
                  <a:pt x="302183" y="8917927"/>
                </a:lnTo>
                <a:close/>
              </a:path>
              <a:path w="17265015" h="9587865">
                <a:moveTo>
                  <a:pt x="355295" y="476719"/>
                </a:moveTo>
                <a:lnTo>
                  <a:pt x="347776" y="430098"/>
                </a:lnTo>
                <a:lnTo>
                  <a:pt x="326834" y="389572"/>
                </a:lnTo>
                <a:lnTo>
                  <a:pt x="321043" y="383768"/>
                </a:lnTo>
                <a:lnTo>
                  <a:pt x="300697" y="363385"/>
                </a:lnTo>
                <a:lnTo>
                  <a:pt x="300697" y="476719"/>
                </a:lnTo>
                <a:lnTo>
                  <a:pt x="293395" y="512864"/>
                </a:lnTo>
                <a:lnTo>
                  <a:pt x="273507" y="542404"/>
                </a:lnTo>
                <a:lnTo>
                  <a:pt x="244017" y="562343"/>
                </a:lnTo>
                <a:lnTo>
                  <a:pt x="207949" y="569658"/>
                </a:lnTo>
                <a:lnTo>
                  <a:pt x="171869" y="562343"/>
                </a:lnTo>
                <a:lnTo>
                  <a:pt x="142392" y="542404"/>
                </a:lnTo>
                <a:lnTo>
                  <a:pt x="122491" y="512864"/>
                </a:lnTo>
                <a:lnTo>
                  <a:pt x="115189" y="476719"/>
                </a:lnTo>
                <a:lnTo>
                  <a:pt x="122491" y="440575"/>
                </a:lnTo>
                <a:lnTo>
                  <a:pt x="142392" y="411022"/>
                </a:lnTo>
                <a:lnTo>
                  <a:pt x="171869" y="391083"/>
                </a:lnTo>
                <a:lnTo>
                  <a:pt x="207949" y="383768"/>
                </a:lnTo>
                <a:lnTo>
                  <a:pt x="244017" y="391083"/>
                </a:lnTo>
                <a:lnTo>
                  <a:pt x="273507" y="411022"/>
                </a:lnTo>
                <a:lnTo>
                  <a:pt x="293395" y="440575"/>
                </a:lnTo>
                <a:lnTo>
                  <a:pt x="300697" y="476719"/>
                </a:lnTo>
                <a:lnTo>
                  <a:pt x="300697" y="363385"/>
                </a:lnTo>
                <a:lnTo>
                  <a:pt x="294919" y="357593"/>
                </a:lnTo>
                <a:lnTo>
                  <a:pt x="254469" y="336600"/>
                </a:lnTo>
                <a:lnTo>
                  <a:pt x="207949" y="329069"/>
                </a:lnTo>
                <a:lnTo>
                  <a:pt x="161417" y="336600"/>
                </a:lnTo>
                <a:lnTo>
                  <a:pt x="120980" y="357593"/>
                </a:lnTo>
                <a:lnTo>
                  <a:pt x="89065" y="389572"/>
                </a:lnTo>
                <a:lnTo>
                  <a:pt x="68110" y="430098"/>
                </a:lnTo>
                <a:lnTo>
                  <a:pt x="60591" y="476719"/>
                </a:lnTo>
                <a:lnTo>
                  <a:pt x="68110" y="523328"/>
                </a:lnTo>
                <a:lnTo>
                  <a:pt x="89065" y="563854"/>
                </a:lnTo>
                <a:lnTo>
                  <a:pt x="120980" y="595833"/>
                </a:lnTo>
                <a:lnTo>
                  <a:pt x="161417" y="616826"/>
                </a:lnTo>
                <a:lnTo>
                  <a:pt x="207949" y="624370"/>
                </a:lnTo>
                <a:lnTo>
                  <a:pt x="254469" y="616826"/>
                </a:lnTo>
                <a:lnTo>
                  <a:pt x="294919" y="595833"/>
                </a:lnTo>
                <a:lnTo>
                  <a:pt x="321043" y="569658"/>
                </a:lnTo>
                <a:lnTo>
                  <a:pt x="326834" y="563854"/>
                </a:lnTo>
                <a:lnTo>
                  <a:pt x="347776" y="523328"/>
                </a:lnTo>
                <a:lnTo>
                  <a:pt x="355295" y="476719"/>
                </a:lnTo>
                <a:close/>
              </a:path>
              <a:path w="17265015" h="9587865">
                <a:moveTo>
                  <a:pt x="526542" y="9587357"/>
                </a:moveTo>
                <a:lnTo>
                  <a:pt x="525462" y="9582023"/>
                </a:lnTo>
                <a:lnTo>
                  <a:pt x="517334" y="9569945"/>
                </a:lnTo>
                <a:lnTo>
                  <a:pt x="505269" y="9561817"/>
                </a:lnTo>
                <a:lnTo>
                  <a:pt x="490486" y="9558833"/>
                </a:lnTo>
                <a:lnTo>
                  <a:pt x="475716" y="9561817"/>
                </a:lnTo>
                <a:lnTo>
                  <a:pt x="463651" y="9569945"/>
                </a:lnTo>
                <a:lnTo>
                  <a:pt x="455510" y="9582023"/>
                </a:lnTo>
                <a:lnTo>
                  <a:pt x="454431" y="9587357"/>
                </a:lnTo>
                <a:lnTo>
                  <a:pt x="526542" y="9587357"/>
                </a:lnTo>
                <a:close/>
              </a:path>
              <a:path w="17265015" h="9587865">
                <a:moveTo>
                  <a:pt x="528447" y="9370504"/>
                </a:moveTo>
                <a:lnTo>
                  <a:pt x="525462" y="9355734"/>
                </a:lnTo>
                <a:lnTo>
                  <a:pt x="517334" y="9343657"/>
                </a:lnTo>
                <a:lnTo>
                  <a:pt x="505269" y="9335529"/>
                </a:lnTo>
                <a:lnTo>
                  <a:pt x="490486" y="9332544"/>
                </a:lnTo>
                <a:lnTo>
                  <a:pt x="475716" y="9335529"/>
                </a:lnTo>
                <a:lnTo>
                  <a:pt x="463651" y="9343657"/>
                </a:lnTo>
                <a:lnTo>
                  <a:pt x="455510" y="9355734"/>
                </a:lnTo>
                <a:lnTo>
                  <a:pt x="452526" y="9370504"/>
                </a:lnTo>
                <a:lnTo>
                  <a:pt x="455510" y="9385287"/>
                </a:lnTo>
                <a:lnTo>
                  <a:pt x="463651" y="9397352"/>
                </a:lnTo>
                <a:lnTo>
                  <a:pt x="475716" y="9405493"/>
                </a:lnTo>
                <a:lnTo>
                  <a:pt x="490486" y="9408477"/>
                </a:lnTo>
                <a:lnTo>
                  <a:pt x="505269" y="9405493"/>
                </a:lnTo>
                <a:lnTo>
                  <a:pt x="517334" y="9397352"/>
                </a:lnTo>
                <a:lnTo>
                  <a:pt x="525462" y="9385287"/>
                </a:lnTo>
                <a:lnTo>
                  <a:pt x="528447" y="9370504"/>
                </a:lnTo>
                <a:close/>
              </a:path>
              <a:path w="17265015" h="9587865">
                <a:moveTo>
                  <a:pt x="528447" y="9144216"/>
                </a:moveTo>
                <a:lnTo>
                  <a:pt x="525462" y="9129446"/>
                </a:lnTo>
                <a:lnTo>
                  <a:pt x="517334" y="9117368"/>
                </a:lnTo>
                <a:lnTo>
                  <a:pt x="505269" y="9109240"/>
                </a:lnTo>
                <a:lnTo>
                  <a:pt x="490486" y="9106256"/>
                </a:lnTo>
                <a:lnTo>
                  <a:pt x="475716" y="9109240"/>
                </a:lnTo>
                <a:lnTo>
                  <a:pt x="463651" y="9117368"/>
                </a:lnTo>
                <a:lnTo>
                  <a:pt x="455510" y="9129446"/>
                </a:lnTo>
                <a:lnTo>
                  <a:pt x="452526" y="9144216"/>
                </a:lnTo>
                <a:lnTo>
                  <a:pt x="455510" y="9158999"/>
                </a:lnTo>
                <a:lnTo>
                  <a:pt x="463651" y="9171064"/>
                </a:lnTo>
                <a:lnTo>
                  <a:pt x="475716" y="9179204"/>
                </a:lnTo>
                <a:lnTo>
                  <a:pt x="490486" y="9182189"/>
                </a:lnTo>
                <a:lnTo>
                  <a:pt x="505269" y="9179204"/>
                </a:lnTo>
                <a:lnTo>
                  <a:pt x="517334" y="9171064"/>
                </a:lnTo>
                <a:lnTo>
                  <a:pt x="525462" y="9158999"/>
                </a:lnTo>
                <a:lnTo>
                  <a:pt x="528447" y="9144216"/>
                </a:lnTo>
                <a:close/>
              </a:path>
              <a:path w="17265015" h="9587865">
                <a:moveTo>
                  <a:pt x="528447" y="8917927"/>
                </a:moveTo>
                <a:lnTo>
                  <a:pt x="525462" y="8903144"/>
                </a:lnTo>
                <a:lnTo>
                  <a:pt x="517334" y="8891079"/>
                </a:lnTo>
                <a:lnTo>
                  <a:pt x="505269" y="8882951"/>
                </a:lnTo>
                <a:lnTo>
                  <a:pt x="490486" y="8879967"/>
                </a:lnTo>
                <a:lnTo>
                  <a:pt x="475716" y="8882951"/>
                </a:lnTo>
                <a:lnTo>
                  <a:pt x="463651" y="8891079"/>
                </a:lnTo>
                <a:lnTo>
                  <a:pt x="455510" y="8903144"/>
                </a:lnTo>
                <a:lnTo>
                  <a:pt x="452526" y="8917927"/>
                </a:lnTo>
                <a:lnTo>
                  <a:pt x="455510" y="8932710"/>
                </a:lnTo>
                <a:lnTo>
                  <a:pt x="463651" y="8944775"/>
                </a:lnTo>
                <a:lnTo>
                  <a:pt x="475716" y="8952903"/>
                </a:lnTo>
                <a:lnTo>
                  <a:pt x="490486" y="8955888"/>
                </a:lnTo>
                <a:lnTo>
                  <a:pt x="505269" y="8952903"/>
                </a:lnTo>
                <a:lnTo>
                  <a:pt x="517334" y="8944775"/>
                </a:lnTo>
                <a:lnTo>
                  <a:pt x="525462" y="8932710"/>
                </a:lnTo>
                <a:lnTo>
                  <a:pt x="528447" y="8917927"/>
                </a:lnTo>
                <a:close/>
              </a:path>
              <a:path w="17265015" h="9587865">
                <a:moveTo>
                  <a:pt x="748068" y="9587357"/>
                </a:moveTo>
                <a:lnTo>
                  <a:pt x="746988" y="9582023"/>
                </a:lnTo>
                <a:lnTo>
                  <a:pt x="738860" y="9569945"/>
                </a:lnTo>
                <a:lnTo>
                  <a:pt x="726782" y="9561817"/>
                </a:lnTo>
                <a:lnTo>
                  <a:pt x="712012" y="9558833"/>
                </a:lnTo>
                <a:lnTo>
                  <a:pt x="697230" y="9561817"/>
                </a:lnTo>
                <a:lnTo>
                  <a:pt x="685165" y="9569945"/>
                </a:lnTo>
                <a:lnTo>
                  <a:pt x="677037" y="9582023"/>
                </a:lnTo>
                <a:lnTo>
                  <a:pt x="675957" y="9587357"/>
                </a:lnTo>
                <a:lnTo>
                  <a:pt x="748068" y="9587357"/>
                </a:lnTo>
                <a:close/>
              </a:path>
              <a:path w="17265015" h="9587865">
                <a:moveTo>
                  <a:pt x="749973" y="9370504"/>
                </a:moveTo>
                <a:lnTo>
                  <a:pt x="746988" y="9355734"/>
                </a:lnTo>
                <a:lnTo>
                  <a:pt x="738860" y="9343657"/>
                </a:lnTo>
                <a:lnTo>
                  <a:pt x="726782" y="9335529"/>
                </a:lnTo>
                <a:lnTo>
                  <a:pt x="712012" y="9332544"/>
                </a:lnTo>
                <a:lnTo>
                  <a:pt x="697230" y="9335529"/>
                </a:lnTo>
                <a:lnTo>
                  <a:pt x="685165" y="9343657"/>
                </a:lnTo>
                <a:lnTo>
                  <a:pt x="677037" y="9355734"/>
                </a:lnTo>
                <a:lnTo>
                  <a:pt x="674052" y="9370504"/>
                </a:lnTo>
                <a:lnTo>
                  <a:pt x="677037" y="9385287"/>
                </a:lnTo>
                <a:lnTo>
                  <a:pt x="685165" y="9397352"/>
                </a:lnTo>
                <a:lnTo>
                  <a:pt x="697230" y="9405493"/>
                </a:lnTo>
                <a:lnTo>
                  <a:pt x="712012" y="9408477"/>
                </a:lnTo>
                <a:lnTo>
                  <a:pt x="726782" y="9405493"/>
                </a:lnTo>
                <a:lnTo>
                  <a:pt x="738860" y="9397352"/>
                </a:lnTo>
                <a:lnTo>
                  <a:pt x="746988" y="9385287"/>
                </a:lnTo>
                <a:lnTo>
                  <a:pt x="749973" y="9370504"/>
                </a:lnTo>
                <a:close/>
              </a:path>
              <a:path w="17265015" h="9587865">
                <a:moveTo>
                  <a:pt x="749973" y="9144216"/>
                </a:moveTo>
                <a:lnTo>
                  <a:pt x="746988" y="9129446"/>
                </a:lnTo>
                <a:lnTo>
                  <a:pt x="738860" y="9117368"/>
                </a:lnTo>
                <a:lnTo>
                  <a:pt x="726782" y="9109240"/>
                </a:lnTo>
                <a:lnTo>
                  <a:pt x="712012" y="9106256"/>
                </a:lnTo>
                <a:lnTo>
                  <a:pt x="697230" y="9109240"/>
                </a:lnTo>
                <a:lnTo>
                  <a:pt x="685165" y="9117368"/>
                </a:lnTo>
                <a:lnTo>
                  <a:pt x="677037" y="9129446"/>
                </a:lnTo>
                <a:lnTo>
                  <a:pt x="674052" y="9144216"/>
                </a:lnTo>
                <a:lnTo>
                  <a:pt x="677037" y="9158999"/>
                </a:lnTo>
                <a:lnTo>
                  <a:pt x="685165" y="9171064"/>
                </a:lnTo>
                <a:lnTo>
                  <a:pt x="697230" y="9179204"/>
                </a:lnTo>
                <a:lnTo>
                  <a:pt x="712012" y="9182189"/>
                </a:lnTo>
                <a:lnTo>
                  <a:pt x="726782" y="9179204"/>
                </a:lnTo>
                <a:lnTo>
                  <a:pt x="738860" y="9171064"/>
                </a:lnTo>
                <a:lnTo>
                  <a:pt x="746988" y="9158999"/>
                </a:lnTo>
                <a:lnTo>
                  <a:pt x="749973" y="9144216"/>
                </a:lnTo>
                <a:close/>
              </a:path>
              <a:path w="17265015" h="9587865">
                <a:moveTo>
                  <a:pt x="749973" y="8917927"/>
                </a:moveTo>
                <a:lnTo>
                  <a:pt x="746988" y="8903144"/>
                </a:lnTo>
                <a:lnTo>
                  <a:pt x="738860" y="8891079"/>
                </a:lnTo>
                <a:lnTo>
                  <a:pt x="726782" y="8882951"/>
                </a:lnTo>
                <a:lnTo>
                  <a:pt x="712012" y="8879967"/>
                </a:lnTo>
                <a:lnTo>
                  <a:pt x="697230" y="8882951"/>
                </a:lnTo>
                <a:lnTo>
                  <a:pt x="685165" y="8891079"/>
                </a:lnTo>
                <a:lnTo>
                  <a:pt x="677037" y="8903144"/>
                </a:lnTo>
                <a:lnTo>
                  <a:pt x="674052" y="8917927"/>
                </a:lnTo>
                <a:lnTo>
                  <a:pt x="677037" y="8932710"/>
                </a:lnTo>
                <a:lnTo>
                  <a:pt x="685165" y="8944775"/>
                </a:lnTo>
                <a:lnTo>
                  <a:pt x="697230" y="8952903"/>
                </a:lnTo>
                <a:lnTo>
                  <a:pt x="712012" y="8955888"/>
                </a:lnTo>
                <a:lnTo>
                  <a:pt x="726782" y="8952903"/>
                </a:lnTo>
                <a:lnTo>
                  <a:pt x="738860" y="8944775"/>
                </a:lnTo>
                <a:lnTo>
                  <a:pt x="746988" y="8932710"/>
                </a:lnTo>
                <a:lnTo>
                  <a:pt x="749973" y="8917927"/>
                </a:lnTo>
                <a:close/>
              </a:path>
              <a:path w="17265015" h="9587865">
                <a:moveTo>
                  <a:pt x="843191" y="476719"/>
                </a:moveTo>
                <a:lnTo>
                  <a:pt x="835660" y="430098"/>
                </a:lnTo>
                <a:lnTo>
                  <a:pt x="814717" y="389572"/>
                </a:lnTo>
                <a:lnTo>
                  <a:pt x="808926" y="383768"/>
                </a:lnTo>
                <a:lnTo>
                  <a:pt x="788593" y="363397"/>
                </a:lnTo>
                <a:lnTo>
                  <a:pt x="788593" y="476719"/>
                </a:lnTo>
                <a:lnTo>
                  <a:pt x="781291" y="512864"/>
                </a:lnTo>
                <a:lnTo>
                  <a:pt x="761390" y="542404"/>
                </a:lnTo>
                <a:lnTo>
                  <a:pt x="731901" y="562343"/>
                </a:lnTo>
                <a:lnTo>
                  <a:pt x="695833" y="569658"/>
                </a:lnTo>
                <a:lnTo>
                  <a:pt x="659765" y="562343"/>
                </a:lnTo>
                <a:lnTo>
                  <a:pt x="630275" y="542404"/>
                </a:lnTo>
                <a:lnTo>
                  <a:pt x="610374" y="512864"/>
                </a:lnTo>
                <a:lnTo>
                  <a:pt x="603072" y="476719"/>
                </a:lnTo>
                <a:lnTo>
                  <a:pt x="610374" y="440575"/>
                </a:lnTo>
                <a:lnTo>
                  <a:pt x="630275" y="411022"/>
                </a:lnTo>
                <a:lnTo>
                  <a:pt x="659765" y="391083"/>
                </a:lnTo>
                <a:lnTo>
                  <a:pt x="695833" y="383768"/>
                </a:lnTo>
                <a:lnTo>
                  <a:pt x="731901" y="391083"/>
                </a:lnTo>
                <a:lnTo>
                  <a:pt x="761390" y="411022"/>
                </a:lnTo>
                <a:lnTo>
                  <a:pt x="781291" y="440575"/>
                </a:lnTo>
                <a:lnTo>
                  <a:pt x="788593" y="476719"/>
                </a:lnTo>
                <a:lnTo>
                  <a:pt x="788593" y="363397"/>
                </a:lnTo>
                <a:lnTo>
                  <a:pt x="782802" y="357593"/>
                </a:lnTo>
                <a:lnTo>
                  <a:pt x="742353" y="336600"/>
                </a:lnTo>
                <a:lnTo>
                  <a:pt x="695833" y="329069"/>
                </a:lnTo>
                <a:lnTo>
                  <a:pt x="649300" y="336600"/>
                </a:lnTo>
                <a:lnTo>
                  <a:pt x="608863" y="357593"/>
                </a:lnTo>
                <a:lnTo>
                  <a:pt x="576948" y="389572"/>
                </a:lnTo>
                <a:lnTo>
                  <a:pt x="556006" y="430098"/>
                </a:lnTo>
                <a:lnTo>
                  <a:pt x="548474" y="476719"/>
                </a:lnTo>
                <a:lnTo>
                  <a:pt x="556006" y="523328"/>
                </a:lnTo>
                <a:lnTo>
                  <a:pt x="576948" y="563854"/>
                </a:lnTo>
                <a:lnTo>
                  <a:pt x="608863" y="595833"/>
                </a:lnTo>
                <a:lnTo>
                  <a:pt x="649300" y="616826"/>
                </a:lnTo>
                <a:lnTo>
                  <a:pt x="695833" y="624370"/>
                </a:lnTo>
                <a:lnTo>
                  <a:pt x="742353" y="616826"/>
                </a:lnTo>
                <a:lnTo>
                  <a:pt x="782802" y="595833"/>
                </a:lnTo>
                <a:lnTo>
                  <a:pt x="808926" y="569658"/>
                </a:lnTo>
                <a:lnTo>
                  <a:pt x="814717" y="563854"/>
                </a:lnTo>
                <a:lnTo>
                  <a:pt x="835660" y="523328"/>
                </a:lnTo>
                <a:lnTo>
                  <a:pt x="843191" y="476719"/>
                </a:lnTo>
                <a:close/>
              </a:path>
              <a:path w="17265015" h="9587865">
                <a:moveTo>
                  <a:pt x="974331" y="9587357"/>
                </a:moveTo>
                <a:lnTo>
                  <a:pt x="973251" y="9582023"/>
                </a:lnTo>
                <a:lnTo>
                  <a:pt x="965111" y="9569945"/>
                </a:lnTo>
                <a:lnTo>
                  <a:pt x="953046" y="9561817"/>
                </a:lnTo>
                <a:lnTo>
                  <a:pt x="938276" y="9558833"/>
                </a:lnTo>
                <a:lnTo>
                  <a:pt x="923493" y="9561817"/>
                </a:lnTo>
                <a:lnTo>
                  <a:pt x="911428" y="9569945"/>
                </a:lnTo>
                <a:lnTo>
                  <a:pt x="903300" y="9582023"/>
                </a:lnTo>
                <a:lnTo>
                  <a:pt x="902220" y="9587357"/>
                </a:lnTo>
                <a:lnTo>
                  <a:pt x="974331" y="9587357"/>
                </a:lnTo>
                <a:close/>
              </a:path>
              <a:path w="17265015" h="9587865">
                <a:moveTo>
                  <a:pt x="976236" y="9370504"/>
                </a:moveTo>
                <a:lnTo>
                  <a:pt x="973251" y="9355734"/>
                </a:lnTo>
                <a:lnTo>
                  <a:pt x="965111" y="9343657"/>
                </a:lnTo>
                <a:lnTo>
                  <a:pt x="953046" y="9335529"/>
                </a:lnTo>
                <a:lnTo>
                  <a:pt x="938276" y="9332544"/>
                </a:lnTo>
                <a:lnTo>
                  <a:pt x="923493" y="9335529"/>
                </a:lnTo>
                <a:lnTo>
                  <a:pt x="911428" y="9343657"/>
                </a:lnTo>
                <a:lnTo>
                  <a:pt x="903300" y="9355734"/>
                </a:lnTo>
                <a:lnTo>
                  <a:pt x="900315" y="9370504"/>
                </a:lnTo>
                <a:lnTo>
                  <a:pt x="903300" y="9385287"/>
                </a:lnTo>
                <a:lnTo>
                  <a:pt x="911428" y="9397352"/>
                </a:lnTo>
                <a:lnTo>
                  <a:pt x="923493" y="9405493"/>
                </a:lnTo>
                <a:lnTo>
                  <a:pt x="938276" y="9408477"/>
                </a:lnTo>
                <a:lnTo>
                  <a:pt x="953046" y="9405493"/>
                </a:lnTo>
                <a:lnTo>
                  <a:pt x="965111" y="9397352"/>
                </a:lnTo>
                <a:lnTo>
                  <a:pt x="973251" y="9385287"/>
                </a:lnTo>
                <a:lnTo>
                  <a:pt x="976236" y="9370504"/>
                </a:lnTo>
                <a:close/>
              </a:path>
              <a:path w="17265015" h="9587865">
                <a:moveTo>
                  <a:pt x="976236" y="9144216"/>
                </a:moveTo>
                <a:lnTo>
                  <a:pt x="973251" y="9129446"/>
                </a:lnTo>
                <a:lnTo>
                  <a:pt x="965111" y="9117368"/>
                </a:lnTo>
                <a:lnTo>
                  <a:pt x="953046" y="9109240"/>
                </a:lnTo>
                <a:lnTo>
                  <a:pt x="938276" y="9106256"/>
                </a:lnTo>
                <a:lnTo>
                  <a:pt x="923493" y="9109240"/>
                </a:lnTo>
                <a:lnTo>
                  <a:pt x="911428" y="9117368"/>
                </a:lnTo>
                <a:lnTo>
                  <a:pt x="903300" y="9129446"/>
                </a:lnTo>
                <a:lnTo>
                  <a:pt x="900315" y="9144216"/>
                </a:lnTo>
                <a:lnTo>
                  <a:pt x="903300" y="9158999"/>
                </a:lnTo>
                <a:lnTo>
                  <a:pt x="911428" y="9171064"/>
                </a:lnTo>
                <a:lnTo>
                  <a:pt x="923493" y="9179204"/>
                </a:lnTo>
                <a:lnTo>
                  <a:pt x="938276" y="9182189"/>
                </a:lnTo>
                <a:lnTo>
                  <a:pt x="953046" y="9179204"/>
                </a:lnTo>
                <a:lnTo>
                  <a:pt x="965111" y="9171064"/>
                </a:lnTo>
                <a:lnTo>
                  <a:pt x="973251" y="9158999"/>
                </a:lnTo>
                <a:lnTo>
                  <a:pt x="976236" y="9144216"/>
                </a:lnTo>
                <a:close/>
              </a:path>
              <a:path w="17265015" h="9587865">
                <a:moveTo>
                  <a:pt x="976236" y="8917927"/>
                </a:moveTo>
                <a:lnTo>
                  <a:pt x="973251" y="8903144"/>
                </a:lnTo>
                <a:lnTo>
                  <a:pt x="965111" y="8891079"/>
                </a:lnTo>
                <a:lnTo>
                  <a:pt x="953046" y="8882951"/>
                </a:lnTo>
                <a:lnTo>
                  <a:pt x="938276" y="8879967"/>
                </a:lnTo>
                <a:lnTo>
                  <a:pt x="923493" y="8882951"/>
                </a:lnTo>
                <a:lnTo>
                  <a:pt x="911428" y="8891079"/>
                </a:lnTo>
                <a:lnTo>
                  <a:pt x="903300" y="8903144"/>
                </a:lnTo>
                <a:lnTo>
                  <a:pt x="900315" y="8917927"/>
                </a:lnTo>
                <a:lnTo>
                  <a:pt x="903300" y="8932710"/>
                </a:lnTo>
                <a:lnTo>
                  <a:pt x="911428" y="8944775"/>
                </a:lnTo>
                <a:lnTo>
                  <a:pt x="923493" y="8952903"/>
                </a:lnTo>
                <a:lnTo>
                  <a:pt x="938276" y="8955888"/>
                </a:lnTo>
                <a:lnTo>
                  <a:pt x="953046" y="8952903"/>
                </a:lnTo>
                <a:lnTo>
                  <a:pt x="965111" y="8944775"/>
                </a:lnTo>
                <a:lnTo>
                  <a:pt x="973251" y="8932710"/>
                </a:lnTo>
                <a:lnTo>
                  <a:pt x="976236" y="8917927"/>
                </a:lnTo>
                <a:close/>
              </a:path>
              <a:path w="17265015" h="9587865">
                <a:moveTo>
                  <a:pt x="1200594" y="9587357"/>
                </a:moveTo>
                <a:lnTo>
                  <a:pt x="1199515" y="9582023"/>
                </a:lnTo>
                <a:lnTo>
                  <a:pt x="1191374" y="9569945"/>
                </a:lnTo>
                <a:lnTo>
                  <a:pt x="1179309" y="9561817"/>
                </a:lnTo>
                <a:lnTo>
                  <a:pt x="1164539" y="9558833"/>
                </a:lnTo>
                <a:lnTo>
                  <a:pt x="1149756" y="9561817"/>
                </a:lnTo>
                <a:lnTo>
                  <a:pt x="1137691" y="9569945"/>
                </a:lnTo>
                <a:lnTo>
                  <a:pt x="1129550" y="9582023"/>
                </a:lnTo>
                <a:lnTo>
                  <a:pt x="1128483" y="9587357"/>
                </a:lnTo>
                <a:lnTo>
                  <a:pt x="1200594" y="9587357"/>
                </a:lnTo>
                <a:close/>
              </a:path>
              <a:path w="17265015" h="9587865">
                <a:moveTo>
                  <a:pt x="1202499" y="9370504"/>
                </a:moveTo>
                <a:lnTo>
                  <a:pt x="1199515" y="9355734"/>
                </a:lnTo>
                <a:lnTo>
                  <a:pt x="1191374" y="9343657"/>
                </a:lnTo>
                <a:lnTo>
                  <a:pt x="1179309" y="9335529"/>
                </a:lnTo>
                <a:lnTo>
                  <a:pt x="1164539" y="9332544"/>
                </a:lnTo>
                <a:lnTo>
                  <a:pt x="1149756" y="9335529"/>
                </a:lnTo>
                <a:lnTo>
                  <a:pt x="1137691" y="9343657"/>
                </a:lnTo>
                <a:lnTo>
                  <a:pt x="1129550" y="9355734"/>
                </a:lnTo>
                <a:lnTo>
                  <a:pt x="1126578" y="9370504"/>
                </a:lnTo>
                <a:lnTo>
                  <a:pt x="1129550" y="9385287"/>
                </a:lnTo>
                <a:lnTo>
                  <a:pt x="1137691" y="9397352"/>
                </a:lnTo>
                <a:lnTo>
                  <a:pt x="1149756" y="9405493"/>
                </a:lnTo>
                <a:lnTo>
                  <a:pt x="1164539" y="9408477"/>
                </a:lnTo>
                <a:lnTo>
                  <a:pt x="1179309" y="9405493"/>
                </a:lnTo>
                <a:lnTo>
                  <a:pt x="1191374" y="9397352"/>
                </a:lnTo>
                <a:lnTo>
                  <a:pt x="1199515" y="9385287"/>
                </a:lnTo>
                <a:lnTo>
                  <a:pt x="1202499" y="9370504"/>
                </a:lnTo>
                <a:close/>
              </a:path>
              <a:path w="17265015" h="9587865">
                <a:moveTo>
                  <a:pt x="1202499" y="9144216"/>
                </a:moveTo>
                <a:lnTo>
                  <a:pt x="1199515" y="9129446"/>
                </a:lnTo>
                <a:lnTo>
                  <a:pt x="1191374" y="9117368"/>
                </a:lnTo>
                <a:lnTo>
                  <a:pt x="1179309" y="9109240"/>
                </a:lnTo>
                <a:lnTo>
                  <a:pt x="1164539" y="9106256"/>
                </a:lnTo>
                <a:lnTo>
                  <a:pt x="1149756" y="9109240"/>
                </a:lnTo>
                <a:lnTo>
                  <a:pt x="1137691" y="9117368"/>
                </a:lnTo>
                <a:lnTo>
                  <a:pt x="1129550" y="9129446"/>
                </a:lnTo>
                <a:lnTo>
                  <a:pt x="1126578" y="9144216"/>
                </a:lnTo>
                <a:lnTo>
                  <a:pt x="1129550" y="9158999"/>
                </a:lnTo>
                <a:lnTo>
                  <a:pt x="1137691" y="9171064"/>
                </a:lnTo>
                <a:lnTo>
                  <a:pt x="1149756" y="9179204"/>
                </a:lnTo>
                <a:lnTo>
                  <a:pt x="1164539" y="9182189"/>
                </a:lnTo>
                <a:lnTo>
                  <a:pt x="1179309" y="9179204"/>
                </a:lnTo>
                <a:lnTo>
                  <a:pt x="1191374" y="9171064"/>
                </a:lnTo>
                <a:lnTo>
                  <a:pt x="1199515" y="9158999"/>
                </a:lnTo>
                <a:lnTo>
                  <a:pt x="1202499" y="9144216"/>
                </a:lnTo>
                <a:close/>
              </a:path>
              <a:path w="17265015" h="9587865">
                <a:moveTo>
                  <a:pt x="1202499" y="8917927"/>
                </a:moveTo>
                <a:lnTo>
                  <a:pt x="1199515" y="8903144"/>
                </a:lnTo>
                <a:lnTo>
                  <a:pt x="1191374" y="8891079"/>
                </a:lnTo>
                <a:lnTo>
                  <a:pt x="1179309" y="8882951"/>
                </a:lnTo>
                <a:lnTo>
                  <a:pt x="1164539" y="8879967"/>
                </a:lnTo>
                <a:lnTo>
                  <a:pt x="1149756" y="8882951"/>
                </a:lnTo>
                <a:lnTo>
                  <a:pt x="1137691" y="8891079"/>
                </a:lnTo>
                <a:lnTo>
                  <a:pt x="1129550" y="8903144"/>
                </a:lnTo>
                <a:lnTo>
                  <a:pt x="1126578" y="8917927"/>
                </a:lnTo>
                <a:lnTo>
                  <a:pt x="1129550" y="8932710"/>
                </a:lnTo>
                <a:lnTo>
                  <a:pt x="1137691" y="8944775"/>
                </a:lnTo>
                <a:lnTo>
                  <a:pt x="1149756" y="8952903"/>
                </a:lnTo>
                <a:lnTo>
                  <a:pt x="1164539" y="8955888"/>
                </a:lnTo>
                <a:lnTo>
                  <a:pt x="1179309" y="8952903"/>
                </a:lnTo>
                <a:lnTo>
                  <a:pt x="1191374" y="8944775"/>
                </a:lnTo>
                <a:lnTo>
                  <a:pt x="1199515" y="8932710"/>
                </a:lnTo>
                <a:lnTo>
                  <a:pt x="1202499" y="8917927"/>
                </a:lnTo>
                <a:close/>
              </a:path>
              <a:path w="17265015" h="9587865">
                <a:moveTo>
                  <a:pt x="1331074" y="476719"/>
                </a:moveTo>
                <a:lnTo>
                  <a:pt x="1323543" y="430098"/>
                </a:lnTo>
                <a:lnTo>
                  <a:pt x="1302600" y="389572"/>
                </a:lnTo>
                <a:lnTo>
                  <a:pt x="1296809" y="383768"/>
                </a:lnTo>
                <a:lnTo>
                  <a:pt x="1276477" y="363397"/>
                </a:lnTo>
                <a:lnTo>
                  <a:pt x="1276477" y="476719"/>
                </a:lnTo>
                <a:lnTo>
                  <a:pt x="1269174" y="512864"/>
                </a:lnTo>
                <a:lnTo>
                  <a:pt x="1249273" y="542404"/>
                </a:lnTo>
                <a:lnTo>
                  <a:pt x="1219784" y="562343"/>
                </a:lnTo>
                <a:lnTo>
                  <a:pt x="1183716" y="569658"/>
                </a:lnTo>
                <a:lnTo>
                  <a:pt x="1147648" y="562343"/>
                </a:lnTo>
                <a:lnTo>
                  <a:pt x="1118158" y="542404"/>
                </a:lnTo>
                <a:lnTo>
                  <a:pt x="1098270" y="512864"/>
                </a:lnTo>
                <a:lnTo>
                  <a:pt x="1090968" y="476719"/>
                </a:lnTo>
                <a:lnTo>
                  <a:pt x="1098270" y="440575"/>
                </a:lnTo>
                <a:lnTo>
                  <a:pt x="1118158" y="411022"/>
                </a:lnTo>
                <a:lnTo>
                  <a:pt x="1147648" y="391083"/>
                </a:lnTo>
                <a:lnTo>
                  <a:pt x="1183716" y="383768"/>
                </a:lnTo>
                <a:lnTo>
                  <a:pt x="1219784" y="391083"/>
                </a:lnTo>
                <a:lnTo>
                  <a:pt x="1249273" y="411022"/>
                </a:lnTo>
                <a:lnTo>
                  <a:pt x="1269174" y="440575"/>
                </a:lnTo>
                <a:lnTo>
                  <a:pt x="1276477" y="476719"/>
                </a:lnTo>
                <a:lnTo>
                  <a:pt x="1276477" y="363397"/>
                </a:lnTo>
                <a:lnTo>
                  <a:pt x="1270685" y="357593"/>
                </a:lnTo>
                <a:lnTo>
                  <a:pt x="1230249" y="336600"/>
                </a:lnTo>
                <a:lnTo>
                  <a:pt x="1183716" y="329069"/>
                </a:lnTo>
                <a:lnTo>
                  <a:pt x="1137196" y="336600"/>
                </a:lnTo>
                <a:lnTo>
                  <a:pt x="1096746" y="357593"/>
                </a:lnTo>
                <a:lnTo>
                  <a:pt x="1064831" y="389572"/>
                </a:lnTo>
                <a:lnTo>
                  <a:pt x="1043889" y="430098"/>
                </a:lnTo>
                <a:lnTo>
                  <a:pt x="1036370" y="476719"/>
                </a:lnTo>
                <a:lnTo>
                  <a:pt x="1043889" y="523328"/>
                </a:lnTo>
                <a:lnTo>
                  <a:pt x="1064831" y="563854"/>
                </a:lnTo>
                <a:lnTo>
                  <a:pt x="1096746" y="595833"/>
                </a:lnTo>
                <a:lnTo>
                  <a:pt x="1137196" y="616826"/>
                </a:lnTo>
                <a:lnTo>
                  <a:pt x="1183716" y="624370"/>
                </a:lnTo>
                <a:lnTo>
                  <a:pt x="1230249" y="616826"/>
                </a:lnTo>
                <a:lnTo>
                  <a:pt x="1270685" y="595833"/>
                </a:lnTo>
                <a:lnTo>
                  <a:pt x="1296809" y="569658"/>
                </a:lnTo>
                <a:lnTo>
                  <a:pt x="1302600" y="563854"/>
                </a:lnTo>
                <a:lnTo>
                  <a:pt x="1323543" y="523328"/>
                </a:lnTo>
                <a:lnTo>
                  <a:pt x="1331074" y="476719"/>
                </a:lnTo>
                <a:close/>
              </a:path>
              <a:path w="17265015" h="9587865">
                <a:moveTo>
                  <a:pt x="1424127" y="9587357"/>
                </a:moveTo>
                <a:lnTo>
                  <a:pt x="1423047" y="9582023"/>
                </a:lnTo>
                <a:lnTo>
                  <a:pt x="1414919" y="9569945"/>
                </a:lnTo>
                <a:lnTo>
                  <a:pt x="1402842" y="9561817"/>
                </a:lnTo>
                <a:lnTo>
                  <a:pt x="1388071" y="9558833"/>
                </a:lnTo>
                <a:lnTo>
                  <a:pt x="1373289" y="9561817"/>
                </a:lnTo>
                <a:lnTo>
                  <a:pt x="1361224" y="9569945"/>
                </a:lnTo>
                <a:lnTo>
                  <a:pt x="1353096" y="9582023"/>
                </a:lnTo>
                <a:lnTo>
                  <a:pt x="1352016" y="9587357"/>
                </a:lnTo>
                <a:lnTo>
                  <a:pt x="1424127" y="9587357"/>
                </a:lnTo>
                <a:close/>
              </a:path>
              <a:path w="17265015" h="9587865">
                <a:moveTo>
                  <a:pt x="1426032" y="9370504"/>
                </a:moveTo>
                <a:lnTo>
                  <a:pt x="1423047" y="9355734"/>
                </a:lnTo>
                <a:lnTo>
                  <a:pt x="1414919" y="9343657"/>
                </a:lnTo>
                <a:lnTo>
                  <a:pt x="1402842" y="9335529"/>
                </a:lnTo>
                <a:lnTo>
                  <a:pt x="1388071" y="9332544"/>
                </a:lnTo>
                <a:lnTo>
                  <a:pt x="1373289" y="9335529"/>
                </a:lnTo>
                <a:lnTo>
                  <a:pt x="1361224" y="9343657"/>
                </a:lnTo>
                <a:lnTo>
                  <a:pt x="1353096" y="9355734"/>
                </a:lnTo>
                <a:lnTo>
                  <a:pt x="1350111" y="9370504"/>
                </a:lnTo>
                <a:lnTo>
                  <a:pt x="1353096" y="9385287"/>
                </a:lnTo>
                <a:lnTo>
                  <a:pt x="1361224" y="9397352"/>
                </a:lnTo>
                <a:lnTo>
                  <a:pt x="1373289" y="9405493"/>
                </a:lnTo>
                <a:lnTo>
                  <a:pt x="1388071" y="9408477"/>
                </a:lnTo>
                <a:lnTo>
                  <a:pt x="1402842" y="9405493"/>
                </a:lnTo>
                <a:lnTo>
                  <a:pt x="1414919" y="9397352"/>
                </a:lnTo>
                <a:lnTo>
                  <a:pt x="1423047" y="9385287"/>
                </a:lnTo>
                <a:lnTo>
                  <a:pt x="1426032" y="9370504"/>
                </a:lnTo>
                <a:close/>
              </a:path>
              <a:path w="17265015" h="9587865">
                <a:moveTo>
                  <a:pt x="1426032" y="9144216"/>
                </a:moveTo>
                <a:lnTo>
                  <a:pt x="1423047" y="9129446"/>
                </a:lnTo>
                <a:lnTo>
                  <a:pt x="1414919" y="9117368"/>
                </a:lnTo>
                <a:lnTo>
                  <a:pt x="1402842" y="9109240"/>
                </a:lnTo>
                <a:lnTo>
                  <a:pt x="1388071" y="9106256"/>
                </a:lnTo>
                <a:lnTo>
                  <a:pt x="1373289" y="9109240"/>
                </a:lnTo>
                <a:lnTo>
                  <a:pt x="1361224" y="9117368"/>
                </a:lnTo>
                <a:lnTo>
                  <a:pt x="1353096" y="9129446"/>
                </a:lnTo>
                <a:lnTo>
                  <a:pt x="1350111" y="9144216"/>
                </a:lnTo>
                <a:lnTo>
                  <a:pt x="1353096" y="9158999"/>
                </a:lnTo>
                <a:lnTo>
                  <a:pt x="1361224" y="9171064"/>
                </a:lnTo>
                <a:lnTo>
                  <a:pt x="1373289" y="9179204"/>
                </a:lnTo>
                <a:lnTo>
                  <a:pt x="1388071" y="9182189"/>
                </a:lnTo>
                <a:lnTo>
                  <a:pt x="1402842" y="9179204"/>
                </a:lnTo>
                <a:lnTo>
                  <a:pt x="1414919" y="9171064"/>
                </a:lnTo>
                <a:lnTo>
                  <a:pt x="1423047" y="9158999"/>
                </a:lnTo>
                <a:lnTo>
                  <a:pt x="1426032" y="9144216"/>
                </a:lnTo>
                <a:close/>
              </a:path>
              <a:path w="17265015" h="9587865">
                <a:moveTo>
                  <a:pt x="1426032" y="8917927"/>
                </a:moveTo>
                <a:lnTo>
                  <a:pt x="1423047" y="8903144"/>
                </a:lnTo>
                <a:lnTo>
                  <a:pt x="1414919" y="8891079"/>
                </a:lnTo>
                <a:lnTo>
                  <a:pt x="1402842" y="8882951"/>
                </a:lnTo>
                <a:lnTo>
                  <a:pt x="1388071" y="8879967"/>
                </a:lnTo>
                <a:lnTo>
                  <a:pt x="1373289" y="8882951"/>
                </a:lnTo>
                <a:lnTo>
                  <a:pt x="1361224" y="8891079"/>
                </a:lnTo>
                <a:lnTo>
                  <a:pt x="1353096" y="8903144"/>
                </a:lnTo>
                <a:lnTo>
                  <a:pt x="1350111" y="8917927"/>
                </a:lnTo>
                <a:lnTo>
                  <a:pt x="1353096" y="8932710"/>
                </a:lnTo>
                <a:lnTo>
                  <a:pt x="1361224" y="8944775"/>
                </a:lnTo>
                <a:lnTo>
                  <a:pt x="1373289" y="8952903"/>
                </a:lnTo>
                <a:lnTo>
                  <a:pt x="1388071" y="8955888"/>
                </a:lnTo>
                <a:lnTo>
                  <a:pt x="1402842" y="8952903"/>
                </a:lnTo>
                <a:lnTo>
                  <a:pt x="1414919" y="8944775"/>
                </a:lnTo>
                <a:lnTo>
                  <a:pt x="1423047" y="8932710"/>
                </a:lnTo>
                <a:lnTo>
                  <a:pt x="1426032" y="8917927"/>
                </a:lnTo>
                <a:close/>
              </a:path>
              <a:path w="17265015" h="9587865">
                <a:moveTo>
                  <a:pt x="1650390" y="9587357"/>
                </a:moveTo>
                <a:lnTo>
                  <a:pt x="1649310" y="9582023"/>
                </a:lnTo>
                <a:lnTo>
                  <a:pt x="1641170" y="9569945"/>
                </a:lnTo>
                <a:lnTo>
                  <a:pt x="1629105" y="9561817"/>
                </a:lnTo>
                <a:lnTo>
                  <a:pt x="1614335" y="9558833"/>
                </a:lnTo>
                <a:lnTo>
                  <a:pt x="1599552" y="9561817"/>
                </a:lnTo>
                <a:lnTo>
                  <a:pt x="1587487" y="9569945"/>
                </a:lnTo>
                <a:lnTo>
                  <a:pt x="1579359" y="9582023"/>
                </a:lnTo>
                <a:lnTo>
                  <a:pt x="1578279" y="9587357"/>
                </a:lnTo>
                <a:lnTo>
                  <a:pt x="1650390" y="9587357"/>
                </a:lnTo>
                <a:close/>
              </a:path>
              <a:path w="17265015" h="9587865">
                <a:moveTo>
                  <a:pt x="1652295" y="9370504"/>
                </a:moveTo>
                <a:lnTo>
                  <a:pt x="1649310" y="9355734"/>
                </a:lnTo>
                <a:lnTo>
                  <a:pt x="1641170" y="9343657"/>
                </a:lnTo>
                <a:lnTo>
                  <a:pt x="1629105" y="9335529"/>
                </a:lnTo>
                <a:lnTo>
                  <a:pt x="1614335" y="9332544"/>
                </a:lnTo>
                <a:lnTo>
                  <a:pt x="1599552" y="9335529"/>
                </a:lnTo>
                <a:lnTo>
                  <a:pt x="1587487" y="9343657"/>
                </a:lnTo>
                <a:lnTo>
                  <a:pt x="1579359" y="9355734"/>
                </a:lnTo>
                <a:lnTo>
                  <a:pt x="1576374" y="9370504"/>
                </a:lnTo>
                <a:lnTo>
                  <a:pt x="1579359" y="9385287"/>
                </a:lnTo>
                <a:lnTo>
                  <a:pt x="1587487" y="9397352"/>
                </a:lnTo>
                <a:lnTo>
                  <a:pt x="1599552" y="9405493"/>
                </a:lnTo>
                <a:lnTo>
                  <a:pt x="1614335" y="9408477"/>
                </a:lnTo>
                <a:lnTo>
                  <a:pt x="1629105" y="9405493"/>
                </a:lnTo>
                <a:lnTo>
                  <a:pt x="1641170" y="9397352"/>
                </a:lnTo>
                <a:lnTo>
                  <a:pt x="1649310" y="9385287"/>
                </a:lnTo>
                <a:lnTo>
                  <a:pt x="1652295" y="9370504"/>
                </a:lnTo>
                <a:close/>
              </a:path>
              <a:path w="17265015" h="9587865">
                <a:moveTo>
                  <a:pt x="1652295" y="9144216"/>
                </a:moveTo>
                <a:lnTo>
                  <a:pt x="1649310" y="9129446"/>
                </a:lnTo>
                <a:lnTo>
                  <a:pt x="1641170" y="9117368"/>
                </a:lnTo>
                <a:lnTo>
                  <a:pt x="1629105" y="9109240"/>
                </a:lnTo>
                <a:lnTo>
                  <a:pt x="1614335" y="9106256"/>
                </a:lnTo>
                <a:lnTo>
                  <a:pt x="1599552" y="9109240"/>
                </a:lnTo>
                <a:lnTo>
                  <a:pt x="1587487" y="9117368"/>
                </a:lnTo>
                <a:lnTo>
                  <a:pt x="1579359" y="9129446"/>
                </a:lnTo>
                <a:lnTo>
                  <a:pt x="1576374" y="9144216"/>
                </a:lnTo>
                <a:lnTo>
                  <a:pt x="1579359" y="9158999"/>
                </a:lnTo>
                <a:lnTo>
                  <a:pt x="1587487" y="9171064"/>
                </a:lnTo>
                <a:lnTo>
                  <a:pt x="1599552" y="9179204"/>
                </a:lnTo>
                <a:lnTo>
                  <a:pt x="1614335" y="9182189"/>
                </a:lnTo>
                <a:lnTo>
                  <a:pt x="1629105" y="9179204"/>
                </a:lnTo>
                <a:lnTo>
                  <a:pt x="1641170" y="9171064"/>
                </a:lnTo>
                <a:lnTo>
                  <a:pt x="1649310" y="9158999"/>
                </a:lnTo>
                <a:lnTo>
                  <a:pt x="1652295" y="9144216"/>
                </a:lnTo>
                <a:close/>
              </a:path>
              <a:path w="17265015" h="9587865">
                <a:moveTo>
                  <a:pt x="1652295" y="8917927"/>
                </a:moveTo>
                <a:lnTo>
                  <a:pt x="1649310" y="8903144"/>
                </a:lnTo>
                <a:lnTo>
                  <a:pt x="1641170" y="8891079"/>
                </a:lnTo>
                <a:lnTo>
                  <a:pt x="1629105" y="8882951"/>
                </a:lnTo>
                <a:lnTo>
                  <a:pt x="1614335" y="8879967"/>
                </a:lnTo>
                <a:lnTo>
                  <a:pt x="1599552" y="8882951"/>
                </a:lnTo>
                <a:lnTo>
                  <a:pt x="1587487" y="8891079"/>
                </a:lnTo>
                <a:lnTo>
                  <a:pt x="1579359" y="8903144"/>
                </a:lnTo>
                <a:lnTo>
                  <a:pt x="1576374" y="8917927"/>
                </a:lnTo>
                <a:lnTo>
                  <a:pt x="1579359" y="8932710"/>
                </a:lnTo>
                <a:lnTo>
                  <a:pt x="1587487" y="8944775"/>
                </a:lnTo>
                <a:lnTo>
                  <a:pt x="1599552" y="8952903"/>
                </a:lnTo>
                <a:lnTo>
                  <a:pt x="1614335" y="8955888"/>
                </a:lnTo>
                <a:lnTo>
                  <a:pt x="1629105" y="8952903"/>
                </a:lnTo>
                <a:lnTo>
                  <a:pt x="1641170" y="8944775"/>
                </a:lnTo>
                <a:lnTo>
                  <a:pt x="1649310" y="8932710"/>
                </a:lnTo>
                <a:lnTo>
                  <a:pt x="1652295" y="8917927"/>
                </a:lnTo>
                <a:close/>
              </a:path>
              <a:path w="17265015" h="9587865">
                <a:moveTo>
                  <a:pt x="1818957" y="476719"/>
                </a:moveTo>
                <a:lnTo>
                  <a:pt x="1811426" y="430098"/>
                </a:lnTo>
                <a:lnTo>
                  <a:pt x="1790484" y="389572"/>
                </a:lnTo>
                <a:lnTo>
                  <a:pt x="1784705" y="383768"/>
                </a:lnTo>
                <a:lnTo>
                  <a:pt x="1764360" y="363397"/>
                </a:lnTo>
                <a:lnTo>
                  <a:pt x="1764360" y="476719"/>
                </a:lnTo>
                <a:lnTo>
                  <a:pt x="1757057" y="512864"/>
                </a:lnTo>
                <a:lnTo>
                  <a:pt x="1737169" y="542404"/>
                </a:lnTo>
                <a:lnTo>
                  <a:pt x="1707680" y="562343"/>
                </a:lnTo>
                <a:lnTo>
                  <a:pt x="1671612" y="569658"/>
                </a:lnTo>
                <a:lnTo>
                  <a:pt x="1635531" y="562343"/>
                </a:lnTo>
                <a:lnTo>
                  <a:pt x="1606054" y="542404"/>
                </a:lnTo>
                <a:lnTo>
                  <a:pt x="1586153" y="512864"/>
                </a:lnTo>
                <a:lnTo>
                  <a:pt x="1578851" y="476719"/>
                </a:lnTo>
                <a:lnTo>
                  <a:pt x="1586153" y="440575"/>
                </a:lnTo>
                <a:lnTo>
                  <a:pt x="1606054" y="411022"/>
                </a:lnTo>
                <a:lnTo>
                  <a:pt x="1635531" y="391083"/>
                </a:lnTo>
                <a:lnTo>
                  <a:pt x="1671612" y="383768"/>
                </a:lnTo>
                <a:lnTo>
                  <a:pt x="1707680" y="391083"/>
                </a:lnTo>
                <a:lnTo>
                  <a:pt x="1737169" y="411022"/>
                </a:lnTo>
                <a:lnTo>
                  <a:pt x="1757057" y="440575"/>
                </a:lnTo>
                <a:lnTo>
                  <a:pt x="1764360" y="476719"/>
                </a:lnTo>
                <a:lnTo>
                  <a:pt x="1764360" y="363397"/>
                </a:lnTo>
                <a:lnTo>
                  <a:pt x="1758569" y="357593"/>
                </a:lnTo>
                <a:lnTo>
                  <a:pt x="1718132" y="336600"/>
                </a:lnTo>
                <a:lnTo>
                  <a:pt x="1671612" y="329069"/>
                </a:lnTo>
                <a:lnTo>
                  <a:pt x="1625079" y="336600"/>
                </a:lnTo>
                <a:lnTo>
                  <a:pt x="1584642" y="357593"/>
                </a:lnTo>
                <a:lnTo>
                  <a:pt x="1552727" y="389572"/>
                </a:lnTo>
                <a:lnTo>
                  <a:pt x="1531785" y="430098"/>
                </a:lnTo>
                <a:lnTo>
                  <a:pt x="1524254" y="476719"/>
                </a:lnTo>
                <a:lnTo>
                  <a:pt x="1531785" y="523328"/>
                </a:lnTo>
                <a:lnTo>
                  <a:pt x="1552727" y="563854"/>
                </a:lnTo>
                <a:lnTo>
                  <a:pt x="1584642" y="595833"/>
                </a:lnTo>
                <a:lnTo>
                  <a:pt x="1625079" y="616826"/>
                </a:lnTo>
                <a:lnTo>
                  <a:pt x="1671612" y="624370"/>
                </a:lnTo>
                <a:lnTo>
                  <a:pt x="1718132" y="616826"/>
                </a:lnTo>
                <a:lnTo>
                  <a:pt x="1758569" y="595833"/>
                </a:lnTo>
                <a:lnTo>
                  <a:pt x="1784705" y="569658"/>
                </a:lnTo>
                <a:lnTo>
                  <a:pt x="1790484" y="563854"/>
                </a:lnTo>
                <a:lnTo>
                  <a:pt x="1811426" y="523328"/>
                </a:lnTo>
                <a:lnTo>
                  <a:pt x="1818957" y="476719"/>
                </a:lnTo>
                <a:close/>
              </a:path>
              <a:path w="17265015" h="9587865">
                <a:moveTo>
                  <a:pt x="1876653" y="9587357"/>
                </a:moveTo>
                <a:lnTo>
                  <a:pt x="1875574" y="9582023"/>
                </a:lnTo>
                <a:lnTo>
                  <a:pt x="1867433" y="9569945"/>
                </a:lnTo>
                <a:lnTo>
                  <a:pt x="1855368" y="9561817"/>
                </a:lnTo>
                <a:lnTo>
                  <a:pt x="1840598" y="9558833"/>
                </a:lnTo>
                <a:lnTo>
                  <a:pt x="1825815" y="9561817"/>
                </a:lnTo>
                <a:lnTo>
                  <a:pt x="1813750" y="9569945"/>
                </a:lnTo>
                <a:lnTo>
                  <a:pt x="1805609" y="9582023"/>
                </a:lnTo>
                <a:lnTo>
                  <a:pt x="1804530" y="9587357"/>
                </a:lnTo>
                <a:lnTo>
                  <a:pt x="1876653" y="9587357"/>
                </a:lnTo>
                <a:close/>
              </a:path>
              <a:path w="17265015" h="9587865">
                <a:moveTo>
                  <a:pt x="1878558" y="9370504"/>
                </a:moveTo>
                <a:lnTo>
                  <a:pt x="1875574" y="9355734"/>
                </a:lnTo>
                <a:lnTo>
                  <a:pt x="1867433" y="9343657"/>
                </a:lnTo>
                <a:lnTo>
                  <a:pt x="1855368" y="9335529"/>
                </a:lnTo>
                <a:lnTo>
                  <a:pt x="1840598" y="9332544"/>
                </a:lnTo>
                <a:lnTo>
                  <a:pt x="1825815" y="9335529"/>
                </a:lnTo>
                <a:lnTo>
                  <a:pt x="1813750" y="9343657"/>
                </a:lnTo>
                <a:lnTo>
                  <a:pt x="1805609" y="9355734"/>
                </a:lnTo>
                <a:lnTo>
                  <a:pt x="1802625" y="9370504"/>
                </a:lnTo>
                <a:lnTo>
                  <a:pt x="1805609" y="9385287"/>
                </a:lnTo>
                <a:lnTo>
                  <a:pt x="1813750" y="9397352"/>
                </a:lnTo>
                <a:lnTo>
                  <a:pt x="1825815" y="9405493"/>
                </a:lnTo>
                <a:lnTo>
                  <a:pt x="1840598" y="9408477"/>
                </a:lnTo>
                <a:lnTo>
                  <a:pt x="1855368" y="9405493"/>
                </a:lnTo>
                <a:lnTo>
                  <a:pt x="1867433" y="9397352"/>
                </a:lnTo>
                <a:lnTo>
                  <a:pt x="1875574" y="9385287"/>
                </a:lnTo>
                <a:lnTo>
                  <a:pt x="1878558" y="9370504"/>
                </a:lnTo>
                <a:close/>
              </a:path>
              <a:path w="17265015" h="9587865">
                <a:moveTo>
                  <a:pt x="1878558" y="9144216"/>
                </a:moveTo>
                <a:lnTo>
                  <a:pt x="1875574" y="9129446"/>
                </a:lnTo>
                <a:lnTo>
                  <a:pt x="1867433" y="9117368"/>
                </a:lnTo>
                <a:lnTo>
                  <a:pt x="1855368" y="9109240"/>
                </a:lnTo>
                <a:lnTo>
                  <a:pt x="1840598" y="9106256"/>
                </a:lnTo>
                <a:lnTo>
                  <a:pt x="1825815" y="9109240"/>
                </a:lnTo>
                <a:lnTo>
                  <a:pt x="1813750" y="9117368"/>
                </a:lnTo>
                <a:lnTo>
                  <a:pt x="1805609" y="9129446"/>
                </a:lnTo>
                <a:lnTo>
                  <a:pt x="1802625" y="9144216"/>
                </a:lnTo>
                <a:lnTo>
                  <a:pt x="1805609" y="9158999"/>
                </a:lnTo>
                <a:lnTo>
                  <a:pt x="1813750" y="9171064"/>
                </a:lnTo>
                <a:lnTo>
                  <a:pt x="1825815" y="9179204"/>
                </a:lnTo>
                <a:lnTo>
                  <a:pt x="1840598" y="9182189"/>
                </a:lnTo>
                <a:lnTo>
                  <a:pt x="1855368" y="9179204"/>
                </a:lnTo>
                <a:lnTo>
                  <a:pt x="1867433" y="9171064"/>
                </a:lnTo>
                <a:lnTo>
                  <a:pt x="1875574" y="9158999"/>
                </a:lnTo>
                <a:lnTo>
                  <a:pt x="1878558" y="9144216"/>
                </a:lnTo>
                <a:close/>
              </a:path>
              <a:path w="17265015" h="9587865">
                <a:moveTo>
                  <a:pt x="1878558" y="8917927"/>
                </a:moveTo>
                <a:lnTo>
                  <a:pt x="1875574" y="8903144"/>
                </a:lnTo>
                <a:lnTo>
                  <a:pt x="1867433" y="8891079"/>
                </a:lnTo>
                <a:lnTo>
                  <a:pt x="1855368" y="8882951"/>
                </a:lnTo>
                <a:lnTo>
                  <a:pt x="1840598" y="8879967"/>
                </a:lnTo>
                <a:lnTo>
                  <a:pt x="1825815" y="8882951"/>
                </a:lnTo>
                <a:lnTo>
                  <a:pt x="1813750" y="8891079"/>
                </a:lnTo>
                <a:lnTo>
                  <a:pt x="1805609" y="8903144"/>
                </a:lnTo>
                <a:lnTo>
                  <a:pt x="1802625" y="8917927"/>
                </a:lnTo>
                <a:lnTo>
                  <a:pt x="1805609" y="8932710"/>
                </a:lnTo>
                <a:lnTo>
                  <a:pt x="1813750" y="8944775"/>
                </a:lnTo>
                <a:lnTo>
                  <a:pt x="1825815" y="8952903"/>
                </a:lnTo>
                <a:lnTo>
                  <a:pt x="1840598" y="8955888"/>
                </a:lnTo>
                <a:lnTo>
                  <a:pt x="1855368" y="8952903"/>
                </a:lnTo>
                <a:lnTo>
                  <a:pt x="1867433" y="8944775"/>
                </a:lnTo>
                <a:lnTo>
                  <a:pt x="1875574" y="8932710"/>
                </a:lnTo>
                <a:lnTo>
                  <a:pt x="1878558" y="8917927"/>
                </a:lnTo>
                <a:close/>
              </a:path>
              <a:path w="17265015" h="9587865">
                <a:moveTo>
                  <a:pt x="2098179" y="9587357"/>
                </a:moveTo>
                <a:lnTo>
                  <a:pt x="2097100" y="9582023"/>
                </a:lnTo>
                <a:lnTo>
                  <a:pt x="2088959" y="9569945"/>
                </a:lnTo>
                <a:lnTo>
                  <a:pt x="2076894" y="9561817"/>
                </a:lnTo>
                <a:lnTo>
                  <a:pt x="2062111" y="9558833"/>
                </a:lnTo>
                <a:lnTo>
                  <a:pt x="2047341" y="9561817"/>
                </a:lnTo>
                <a:lnTo>
                  <a:pt x="2035276" y="9569945"/>
                </a:lnTo>
                <a:lnTo>
                  <a:pt x="2027135" y="9582023"/>
                </a:lnTo>
                <a:lnTo>
                  <a:pt x="2026056" y="9587357"/>
                </a:lnTo>
                <a:lnTo>
                  <a:pt x="2098179" y="9587357"/>
                </a:lnTo>
                <a:close/>
              </a:path>
              <a:path w="17265015" h="9587865">
                <a:moveTo>
                  <a:pt x="2100072" y="9370504"/>
                </a:moveTo>
                <a:lnTo>
                  <a:pt x="2097100" y="9355734"/>
                </a:lnTo>
                <a:lnTo>
                  <a:pt x="2088959" y="9343657"/>
                </a:lnTo>
                <a:lnTo>
                  <a:pt x="2076894" y="9335529"/>
                </a:lnTo>
                <a:lnTo>
                  <a:pt x="2062111" y="9332544"/>
                </a:lnTo>
                <a:lnTo>
                  <a:pt x="2047341" y="9335529"/>
                </a:lnTo>
                <a:lnTo>
                  <a:pt x="2035276" y="9343657"/>
                </a:lnTo>
                <a:lnTo>
                  <a:pt x="2027135" y="9355734"/>
                </a:lnTo>
                <a:lnTo>
                  <a:pt x="2024151" y="9370504"/>
                </a:lnTo>
                <a:lnTo>
                  <a:pt x="2027135" y="9385287"/>
                </a:lnTo>
                <a:lnTo>
                  <a:pt x="2035276" y="9397352"/>
                </a:lnTo>
                <a:lnTo>
                  <a:pt x="2047341" y="9405493"/>
                </a:lnTo>
                <a:lnTo>
                  <a:pt x="2062111" y="9408477"/>
                </a:lnTo>
                <a:lnTo>
                  <a:pt x="2076894" y="9405493"/>
                </a:lnTo>
                <a:lnTo>
                  <a:pt x="2088959" y="9397352"/>
                </a:lnTo>
                <a:lnTo>
                  <a:pt x="2097100" y="9385287"/>
                </a:lnTo>
                <a:lnTo>
                  <a:pt x="2100072" y="9370504"/>
                </a:lnTo>
                <a:close/>
              </a:path>
              <a:path w="17265015" h="9587865">
                <a:moveTo>
                  <a:pt x="2100072" y="9144216"/>
                </a:moveTo>
                <a:lnTo>
                  <a:pt x="2097100" y="9129446"/>
                </a:lnTo>
                <a:lnTo>
                  <a:pt x="2088959" y="9117368"/>
                </a:lnTo>
                <a:lnTo>
                  <a:pt x="2076894" y="9109240"/>
                </a:lnTo>
                <a:lnTo>
                  <a:pt x="2062111" y="9106256"/>
                </a:lnTo>
                <a:lnTo>
                  <a:pt x="2047341" y="9109240"/>
                </a:lnTo>
                <a:lnTo>
                  <a:pt x="2035276" y="9117368"/>
                </a:lnTo>
                <a:lnTo>
                  <a:pt x="2027135" y="9129446"/>
                </a:lnTo>
                <a:lnTo>
                  <a:pt x="2024151" y="9144216"/>
                </a:lnTo>
                <a:lnTo>
                  <a:pt x="2027135" y="9158999"/>
                </a:lnTo>
                <a:lnTo>
                  <a:pt x="2035276" y="9171064"/>
                </a:lnTo>
                <a:lnTo>
                  <a:pt x="2047341" y="9179204"/>
                </a:lnTo>
                <a:lnTo>
                  <a:pt x="2062111" y="9182189"/>
                </a:lnTo>
                <a:lnTo>
                  <a:pt x="2076894" y="9179204"/>
                </a:lnTo>
                <a:lnTo>
                  <a:pt x="2088959" y="9171064"/>
                </a:lnTo>
                <a:lnTo>
                  <a:pt x="2097100" y="9158999"/>
                </a:lnTo>
                <a:lnTo>
                  <a:pt x="2100072" y="9144216"/>
                </a:lnTo>
                <a:close/>
              </a:path>
              <a:path w="17265015" h="9587865">
                <a:moveTo>
                  <a:pt x="2100072" y="8917927"/>
                </a:moveTo>
                <a:lnTo>
                  <a:pt x="2097100" y="8903144"/>
                </a:lnTo>
                <a:lnTo>
                  <a:pt x="2088959" y="8891079"/>
                </a:lnTo>
                <a:lnTo>
                  <a:pt x="2076894" y="8882951"/>
                </a:lnTo>
                <a:lnTo>
                  <a:pt x="2062111" y="8879967"/>
                </a:lnTo>
                <a:lnTo>
                  <a:pt x="2047341" y="8882951"/>
                </a:lnTo>
                <a:lnTo>
                  <a:pt x="2035276" y="8891079"/>
                </a:lnTo>
                <a:lnTo>
                  <a:pt x="2027135" y="8903144"/>
                </a:lnTo>
                <a:lnTo>
                  <a:pt x="2024151" y="8917927"/>
                </a:lnTo>
                <a:lnTo>
                  <a:pt x="2027135" y="8932710"/>
                </a:lnTo>
                <a:lnTo>
                  <a:pt x="2035276" y="8944775"/>
                </a:lnTo>
                <a:lnTo>
                  <a:pt x="2047341" y="8952903"/>
                </a:lnTo>
                <a:lnTo>
                  <a:pt x="2062111" y="8955888"/>
                </a:lnTo>
                <a:lnTo>
                  <a:pt x="2076894" y="8952903"/>
                </a:lnTo>
                <a:lnTo>
                  <a:pt x="2088959" y="8944775"/>
                </a:lnTo>
                <a:lnTo>
                  <a:pt x="2097100" y="8932710"/>
                </a:lnTo>
                <a:lnTo>
                  <a:pt x="2100072" y="8917927"/>
                </a:lnTo>
                <a:close/>
              </a:path>
              <a:path w="17265015" h="9587865">
                <a:moveTo>
                  <a:pt x="2324430" y="9587357"/>
                </a:moveTo>
                <a:lnTo>
                  <a:pt x="2323350" y="9582023"/>
                </a:lnTo>
                <a:lnTo>
                  <a:pt x="2315222" y="9569945"/>
                </a:lnTo>
                <a:lnTo>
                  <a:pt x="2303157" y="9561817"/>
                </a:lnTo>
                <a:lnTo>
                  <a:pt x="2288375" y="9558833"/>
                </a:lnTo>
                <a:lnTo>
                  <a:pt x="2273604" y="9561817"/>
                </a:lnTo>
                <a:lnTo>
                  <a:pt x="2261539" y="9569945"/>
                </a:lnTo>
                <a:lnTo>
                  <a:pt x="2253399" y="9582023"/>
                </a:lnTo>
                <a:lnTo>
                  <a:pt x="2252319" y="9587357"/>
                </a:lnTo>
                <a:lnTo>
                  <a:pt x="2324430" y="9587357"/>
                </a:lnTo>
                <a:close/>
              </a:path>
              <a:path w="17265015" h="9587865">
                <a:moveTo>
                  <a:pt x="2326335" y="9370504"/>
                </a:moveTo>
                <a:lnTo>
                  <a:pt x="2323350" y="9355734"/>
                </a:lnTo>
                <a:lnTo>
                  <a:pt x="2315222" y="9343657"/>
                </a:lnTo>
                <a:lnTo>
                  <a:pt x="2303157" y="9335529"/>
                </a:lnTo>
                <a:lnTo>
                  <a:pt x="2288375" y="9332544"/>
                </a:lnTo>
                <a:lnTo>
                  <a:pt x="2273604" y="9335529"/>
                </a:lnTo>
                <a:lnTo>
                  <a:pt x="2261539" y="9343657"/>
                </a:lnTo>
                <a:lnTo>
                  <a:pt x="2253399" y="9355734"/>
                </a:lnTo>
                <a:lnTo>
                  <a:pt x="2250414" y="9370504"/>
                </a:lnTo>
                <a:lnTo>
                  <a:pt x="2253399" y="9385287"/>
                </a:lnTo>
                <a:lnTo>
                  <a:pt x="2261539" y="9397352"/>
                </a:lnTo>
                <a:lnTo>
                  <a:pt x="2273604" y="9405493"/>
                </a:lnTo>
                <a:lnTo>
                  <a:pt x="2288375" y="9408477"/>
                </a:lnTo>
                <a:lnTo>
                  <a:pt x="2303157" y="9405493"/>
                </a:lnTo>
                <a:lnTo>
                  <a:pt x="2315222" y="9397352"/>
                </a:lnTo>
                <a:lnTo>
                  <a:pt x="2323350" y="9385287"/>
                </a:lnTo>
                <a:lnTo>
                  <a:pt x="2326335" y="9370504"/>
                </a:lnTo>
                <a:close/>
              </a:path>
              <a:path w="17265015" h="9587865">
                <a:moveTo>
                  <a:pt x="2326335" y="9144216"/>
                </a:moveTo>
                <a:lnTo>
                  <a:pt x="2323350" y="9129446"/>
                </a:lnTo>
                <a:lnTo>
                  <a:pt x="2315222" y="9117368"/>
                </a:lnTo>
                <a:lnTo>
                  <a:pt x="2303157" y="9109240"/>
                </a:lnTo>
                <a:lnTo>
                  <a:pt x="2288375" y="9106256"/>
                </a:lnTo>
                <a:lnTo>
                  <a:pt x="2273604" y="9109240"/>
                </a:lnTo>
                <a:lnTo>
                  <a:pt x="2261539" y="9117368"/>
                </a:lnTo>
                <a:lnTo>
                  <a:pt x="2253399" y="9129446"/>
                </a:lnTo>
                <a:lnTo>
                  <a:pt x="2250414" y="9144216"/>
                </a:lnTo>
                <a:lnTo>
                  <a:pt x="2253399" y="9158999"/>
                </a:lnTo>
                <a:lnTo>
                  <a:pt x="2261539" y="9171064"/>
                </a:lnTo>
                <a:lnTo>
                  <a:pt x="2273604" y="9179204"/>
                </a:lnTo>
                <a:lnTo>
                  <a:pt x="2288375" y="9182189"/>
                </a:lnTo>
                <a:lnTo>
                  <a:pt x="2303157" y="9179204"/>
                </a:lnTo>
                <a:lnTo>
                  <a:pt x="2315222" y="9171064"/>
                </a:lnTo>
                <a:lnTo>
                  <a:pt x="2323350" y="9158999"/>
                </a:lnTo>
                <a:lnTo>
                  <a:pt x="2326335" y="9144216"/>
                </a:lnTo>
                <a:close/>
              </a:path>
              <a:path w="17265015" h="9587865">
                <a:moveTo>
                  <a:pt x="2326335" y="8917927"/>
                </a:moveTo>
                <a:lnTo>
                  <a:pt x="2323350" y="8903144"/>
                </a:lnTo>
                <a:lnTo>
                  <a:pt x="2315222" y="8891079"/>
                </a:lnTo>
                <a:lnTo>
                  <a:pt x="2303157" y="8882951"/>
                </a:lnTo>
                <a:lnTo>
                  <a:pt x="2288375" y="8879967"/>
                </a:lnTo>
                <a:lnTo>
                  <a:pt x="2273604" y="8882951"/>
                </a:lnTo>
                <a:lnTo>
                  <a:pt x="2261539" y="8891079"/>
                </a:lnTo>
                <a:lnTo>
                  <a:pt x="2253399" y="8903144"/>
                </a:lnTo>
                <a:lnTo>
                  <a:pt x="2250414" y="8917927"/>
                </a:lnTo>
                <a:lnTo>
                  <a:pt x="2253399" y="8932710"/>
                </a:lnTo>
                <a:lnTo>
                  <a:pt x="2261539" y="8944775"/>
                </a:lnTo>
                <a:lnTo>
                  <a:pt x="2273604" y="8952903"/>
                </a:lnTo>
                <a:lnTo>
                  <a:pt x="2288375" y="8955888"/>
                </a:lnTo>
                <a:lnTo>
                  <a:pt x="2303157" y="8952903"/>
                </a:lnTo>
                <a:lnTo>
                  <a:pt x="2315222" y="8944775"/>
                </a:lnTo>
                <a:lnTo>
                  <a:pt x="2323350" y="8932710"/>
                </a:lnTo>
                <a:lnTo>
                  <a:pt x="2326335" y="8917927"/>
                </a:lnTo>
                <a:close/>
              </a:path>
              <a:path w="17265015" h="9587865">
                <a:moveTo>
                  <a:pt x="2550693" y="9587357"/>
                </a:moveTo>
                <a:lnTo>
                  <a:pt x="2549614" y="9582023"/>
                </a:lnTo>
                <a:lnTo>
                  <a:pt x="2541486" y="9569945"/>
                </a:lnTo>
                <a:lnTo>
                  <a:pt x="2529421" y="9561817"/>
                </a:lnTo>
                <a:lnTo>
                  <a:pt x="2514638" y="9558833"/>
                </a:lnTo>
                <a:lnTo>
                  <a:pt x="2499868" y="9561817"/>
                </a:lnTo>
                <a:lnTo>
                  <a:pt x="2487803" y="9569945"/>
                </a:lnTo>
                <a:lnTo>
                  <a:pt x="2479662" y="9582023"/>
                </a:lnTo>
                <a:lnTo>
                  <a:pt x="2478582" y="9587357"/>
                </a:lnTo>
                <a:lnTo>
                  <a:pt x="2550693" y="9587357"/>
                </a:lnTo>
                <a:close/>
              </a:path>
              <a:path w="17265015" h="9587865">
                <a:moveTo>
                  <a:pt x="2552598" y="9370504"/>
                </a:moveTo>
                <a:lnTo>
                  <a:pt x="2549614" y="9355734"/>
                </a:lnTo>
                <a:lnTo>
                  <a:pt x="2541486" y="9343657"/>
                </a:lnTo>
                <a:lnTo>
                  <a:pt x="2529421" y="9335529"/>
                </a:lnTo>
                <a:lnTo>
                  <a:pt x="2514638" y="9332544"/>
                </a:lnTo>
                <a:lnTo>
                  <a:pt x="2499868" y="9335529"/>
                </a:lnTo>
                <a:lnTo>
                  <a:pt x="2487790" y="9343657"/>
                </a:lnTo>
                <a:lnTo>
                  <a:pt x="2479662" y="9355734"/>
                </a:lnTo>
                <a:lnTo>
                  <a:pt x="2476677" y="9370504"/>
                </a:lnTo>
                <a:lnTo>
                  <a:pt x="2479662" y="9385287"/>
                </a:lnTo>
                <a:lnTo>
                  <a:pt x="2487790" y="9397352"/>
                </a:lnTo>
                <a:lnTo>
                  <a:pt x="2499868" y="9405493"/>
                </a:lnTo>
                <a:lnTo>
                  <a:pt x="2514638" y="9408477"/>
                </a:lnTo>
                <a:lnTo>
                  <a:pt x="2529421" y="9405493"/>
                </a:lnTo>
                <a:lnTo>
                  <a:pt x="2541486" y="9397352"/>
                </a:lnTo>
                <a:lnTo>
                  <a:pt x="2549614" y="9385287"/>
                </a:lnTo>
                <a:lnTo>
                  <a:pt x="2552598" y="9370504"/>
                </a:lnTo>
                <a:close/>
              </a:path>
              <a:path w="17265015" h="9587865">
                <a:moveTo>
                  <a:pt x="2552598" y="9144216"/>
                </a:moveTo>
                <a:lnTo>
                  <a:pt x="2549614" y="9129446"/>
                </a:lnTo>
                <a:lnTo>
                  <a:pt x="2541486" y="9117368"/>
                </a:lnTo>
                <a:lnTo>
                  <a:pt x="2529421" y="9109240"/>
                </a:lnTo>
                <a:lnTo>
                  <a:pt x="2514638" y="9106256"/>
                </a:lnTo>
                <a:lnTo>
                  <a:pt x="2499868" y="9109240"/>
                </a:lnTo>
                <a:lnTo>
                  <a:pt x="2487790" y="9117368"/>
                </a:lnTo>
                <a:lnTo>
                  <a:pt x="2479662" y="9129446"/>
                </a:lnTo>
                <a:lnTo>
                  <a:pt x="2476677" y="9144216"/>
                </a:lnTo>
                <a:lnTo>
                  <a:pt x="2479662" y="9158999"/>
                </a:lnTo>
                <a:lnTo>
                  <a:pt x="2487790" y="9171064"/>
                </a:lnTo>
                <a:lnTo>
                  <a:pt x="2499868" y="9179204"/>
                </a:lnTo>
                <a:lnTo>
                  <a:pt x="2514638" y="9182189"/>
                </a:lnTo>
                <a:lnTo>
                  <a:pt x="2529421" y="9179204"/>
                </a:lnTo>
                <a:lnTo>
                  <a:pt x="2541486" y="9171064"/>
                </a:lnTo>
                <a:lnTo>
                  <a:pt x="2549614" y="9158999"/>
                </a:lnTo>
                <a:lnTo>
                  <a:pt x="2552598" y="9144216"/>
                </a:lnTo>
                <a:close/>
              </a:path>
              <a:path w="17265015" h="9587865">
                <a:moveTo>
                  <a:pt x="2552598" y="8917927"/>
                </a:moveTo>
                <a:lnTo>
                  <a:pt x="2549614" y="8903144"/>
                </a:lnTo>
                <a:lnTo>
                  <a:pt x="2541486" y="8891079"/>
                </a:lnTo>
                <a:lnTo>
                  <a:pt x="2529421" y="8882951"/>
                </a:lnTo>
                <a:lnTo>
                  <a:pt x="2514638" y="8879967"/>
                </a:lnTo>
                <a:lnTo>
                  <a:pt x="2499868" y="8882951"/>
                </a:lnTo>
                <a:lnTo>
                  <a:pt x="2487803" y="8891079"/>
                </a:lnTo>
                <a:lnTo>
                  <a:pt x="2479662" y="8903144"/>
                </a:lnTo>
                <a:lnTo>
                  <a:pt x="2476677" y="8917927"/>
                </a:lnTo>
                <a:lnTo>
                  <a:pt x="2479662" y="8932710"/>
                </a:lnTo>
                <a:lnTo>
                  <a:pt x="2487790" y="8944775"/>
                </a:lnTo>
                <a:lnTo>
                  <a:pt x="2499868" y="8952903"/>
                </a:lnTo>
                <a:lnTo>
                  <a:pt x="2514638" y="8955888"/>
                </a:lnTo>
                <a:lnTo>
                  <a:pt x="2529421" y="8952903"/>
                </a:lnTo>
                <a:lnTo>
                  <a:pt x="2541486" y="8944775"/>
                </a:lnTo>
                <a:lnTo>
                  <a:pt x="2549614" y="8932710"/>
                </a:lnTo>
                <a:lnTo>
                  <a:pt x="2552598" y="8917927"/>
                </a:lnTo>
                <a:close/>
              </a:path>
              <a:path w="17265015" h="9587865">
                <a:moveTo>
                  <a:pt x="14802841" y="8404822"/>
                </a:moveTo>
                <a:lnTo>
                  <a:pt x="14795310" y="8358200"/>
                </a:lnTo>
                <a:lnTo>
                  <a:pt x="14774367" y="8317674"/>
                </a:lnTo>
                <a:lnTo>
                  <a:pt x="14768576" y="8311870"/>
                </a:lnTo>
                <a:lnTo>
                  <a:pt x="14748244" y="8291500"/>
                </a:lnTo>
                <a:lnTo>
                  <a:pt x="14748244" y="8404822"/>
                </a:lnTo>
                <a:lnTo>
                  <a:pt x="14740941" y="8440966"/>
                </a:lnTo>
                <a:lnTo>
                  <a:pt x="14721040" y="8470506"/>
                </a:lnTo>
                <a:lnTo>
                  <a:pt x="14691551" y="8490445"/>
                </a:lnTo>
                <a:lnTo>
                  <a:pt x="14655483" y="8497760"/>
                </a:lnTo>
                <a:lnTo>
                  <a:pt x="14619415" y="8490445"/>
                </a:lnTo>
                <a:lnTo>
                  <a:pt x="14589925" y="8470506"/>
                </a:lnTo>
                <a:lnTo>
                  <a:pt x="14570024" y="8440966"/>
                </a:lnTo>
                <a:lnTo>
                  <a:pt x="14562735" y="8404822"/>
                </a:lnTo>
                <a:lnTo>
                  <a:pt x="14570024" y="8368678"/>
                </a:lnTo>
                <a:lnTo>
                  <a:pt x="14589925" y="8339125"/>
                </a:lnTo>
                <a:lnTo>
                  <a:pt x="14619415" y="8319186"/>
                </a:lnTo>
                <a:lnTo>
                  <a:pt x="14655483" y="8311870"/>
                </a:lnTo>
                <a:lnTo>
                  <a:pt x="14691551" y="8319186"/>
                </a:lnTo>
                <a:lnTo>
                  <a:pt x="14721040" y="8339125"/>
                </a:lnTo>
                <a:lnTo>
                  <a:pt x="14740941" y="8368678"/>
                </a:lnTo>
                <a:lnTo>
                  <a:pt x="14748244" y="8404822"/>
                </a:lnTo>
                <a:lnTo>
                  <a:pt x="14748244" y="8291500"/>
                </a:lnTo>
                <a:lnTo>
                  <a:pt x="14742452" y="8285696"/>
                </a:lnTo>
                <a:lnTo>
                  <a:pt x="14702015" y="8264703"/>
                </a:lnTo>
                <a:lnTo>
                  <a:pt x="14655483" y="8257172"/>
                </a:lnTo>
                <a:lnTo>
                  <a:pt x="14608963" y="8264703"/>
                </a:lnTo>
                <a:lnTo>
                  <a:pt x="14568513" y="8285696"/>
                </a:lnTo>
                <a:lnTo>
                  <a:pt x="14536598" y="8317674"/>
                </a:lnTo>
                <a:lnTo>
                  <a:pt x="14515656" y="8358200"/>
                </a:lnTo>
                <a:lnTo>
                  <a:pt x="14508137" y="8404822"/>
                </a:lnTo>
                <a:lnTo>
                  <a:pt x="14515656" y="8451431"/>
                </a:lnTo>
                <a:lnTo>
                  <a:pt x="14536598" y="8491957"/>
                </a:lnTo>
                <a:lnTo>
                  <a:pt x="14568513" y="8523935"/>
                </a:lnTo>
                <a:lnTo>
                  <a:pt x="14608963" y="8544928"/>
                </a:lnTo>
                <a:lnTo>
                  <a:pt x="14655483" y="8552472"/>
                </a:lnTo>
                <a:lnTo>
                  <a:pt x="14702015" y="8544928"/>
                </a:lnTo>
                <a:lnTo>
                  <a:pt x="14742452" y="8523935"/>
                </a:lnTo>
                <a:lnTo>
                  <a:pt x="14768589" y="8497760"/>
                </a:lnTo>
                <a:lnTo>
                  <a:pt x="14774367" y="8491957"/>
                </a:lnTo>
                <a:lnTo>
                  <a:pt x="14795310" y="8451431"/>
                </a:lnTo>
                <a:lnTo>
                  <a:pt x="14802841" y="8404822"/>
                </a:lnTo>
                <a:close/>
              </a:path>
              <a:path w="17265015" h="9587865">
                <a:moveTo>
                  <a:pt x="15290724" y="8404822"/>
                </a:moveTo>
                <a:lnTo>
                  <a:pt x="15283206" y="8358200"/>
                </a:lnTo>
                <a:lnTo>
                  <a:pt x="15262263" y="8317674"/>
                </a:lnTo>
                <a:lnTo>
                  <a:pt x="15256472" y="8311870"/>
                </a:lnTo>
                <a:lnTo>
                  <a:pt x="15236127" y="8291500"/>
                </a:lnTo>
                <a:lnTo>
                  <a:pt x="15236127" y="8404822"/>
                </a:lnTo>
                <a:lnTo>
                  <a:pt x="15228824" y="8440966"/>
                </a:lnTo>
                <a:lnTo>
                  <a:pt x="15208936" y="8470506"/>
                </a:lnTo>
                <a:lnTo>
                  <a:pt x="15179447" y="8490445"/>
                </a:lnTo>
                <a:lnTo>
                  <a:pt x="15143366" y="8497760"/>
                </a:lnTo>
                <a:lnTo>
                  <a:pt x="15107298" y="8490445"/>
                </a:lnTo>
                <a:lnTo>
                  <a:pt x="15077809" y="8470506"/>
                </a:lnTo>
                <a:lnTo>
                  <a:pt x="15057920" y="8440966"/>
                </a:lnTo>
                <a:lnTo>
                  <a:pt x="15050618" y="8404822"/>
                </a:lnTo>
                <a:lnTo>
                  <a:pt x="15057920" y="8368678"/>
                </a:lnTo>
                <a:lnTo>
                  <a:pt x="15077809" y="8339125"/>
                </a:lnTo>
                <a:lnTo>
                  <a:pt x="15107298" y="8319186"/>
                </a:lnTo>
                <a:lnTo>
                  <a:pt x="15143366" y="8311870"/>
                </a:lnTo>
                <a:lnTo>
                  <a:pt x="15179447" y="8319186"/>
                </a:lnTo>
                <a:lnTo>
                  <a:pt x="15208936" y="8339125"/>
                </a:lnTo>
                <a:lnTo>
                  <a:pt x="15228824" y="8368678"/>
                </a:lnTo>
                <a:lnTo>
                  <a:pt x="15236127" y="8404822"/>
                </a:lnTo>
                <a:lnTo>
                  <a:pt x="15236127" y="8291500"/>
                </a:lnTo>
                <a:lnTo>
                  <a:pt x="15230336" y="8285696"/>
                </a:lnTo>
                <a:lnTo>
                  <a:pt x="15189899" y="8264703"/>
                </a:lnTo>
                <a:lnTo>
                  <a:pt x="15143366" y="8257172"/>
                </a:lnTo>
                <a:lnTo>
                  <a:pt x="15096846" y="8264703"/>
                </a:lnTo>
                <a:lnTo>
                  <a:pt x="15056396" y="8285696"/>
                </a:lnTo>
                <a:lnTo>
                  <a:pt x="15024481" y="8317674"/>
                </a:lnTo>
                <a:lnTo>
                  <a:pt x="15003539" y="8358200"/>
                </a:lnTo>
                <a:lnTo>
                  <a:pt x="14996021" y="8404822"/>
                </a:lnTo>
                <a:lnTo>
                  <a:pt x="15003539" y="8451431"/>
                </a:lnTo>
                <a:lnTo>
                  <a:pt x="15024481" y="8491957"/>
                </a:lnTo>
                <a:lnTo>
                  <a:pt x="15056396" y="8523935"/>
                </a:lnTo>
                <a:lnTo>
                  <a:pt x="15096846" y="8544928"/>
                </a:lnTo>
                <a:lnTo>
                  <a:pt x="15143366" y="8552472"/>
                </a:lnTo>
                <a:lnTo>
                  <a:pt x="15189899" y="8544928"/>
                </a:lnTo>
                <a:lnTo>
                  <a:pt x="15230336" y="8523935"/>
                </a:lnTo>
                <a:lnTo>
                  <a:pt x="15256472" y="8497760"/>
                </a:lnTo>
                <a:lnTo>
                  <a:pt x="15262263" y="8491957"/>
                </a:lnTo>
                <a:lnTo>
                  <a:pt x="15283206" y="8451431"/>
                </a:lnTo>
                <a:lnTo>
                  <a:pt x="15290724" y="8404822"/>
                </a:lnTo>
                <a:close/>
              </a:path>
              <a:path w="17265015" h="9587865">
                <a:moveTo>
                  <a:pt x="15778607" y="8404822"/>
                </a:moveTo>
                <a:lnTo>
                  <a:pt x="15771089" y="8358200"/>
                </a:lnTo>
                <a:lnTo>
                  <a:pt x="15750147" y="8317674"/>
                </a:lnTo>
                <a:lnTo>
                  <a:pt x="15744355" y="8311870"/>
                </a:lnTo>
                <a:lnTo>
                  <a:pt x="15724010" y="8291487"/>
                </a:lnTo>
                <a:lnTo>
                  <a:pt x="15724010" y="8404822"/>
                </a:lnTo>
                <a:lnTo>
                  <a:pt x="15716707" y="8440966"/>
                </a:lnTo>
                <a:lnTo>
                  <a:pt x="15696819" y="8470506"/>
                </a:lnTo>
                <a:lnTo>
                  <a:pt x="15667330" y="8490445"/>
                </a:lnTo>
                <a:lnTo>
                  <a:pt x="15631262" y="8497760"/>
                </a:lnTo>
                <a:lnTo>
                  <a:pt x="15595194" y="8490445"/>
                </a:lnTo>
                <a:lnTo>
                  <a:pt x="15565704" y="8470506"/>
                </a:lnTo>
                <a:lnTo>
                  <a:pt x="15545804" y="8440966"/>
                </a:lnTo>
                <a:lnTo>
                  <a:pt x="15538501" y="8404822"/>
                </a:lnTo>
                <a:lnTo>
                  <a:pt x="15545804" y="8368678"/>
                </a:lnTo>
                <a:lnTo>
                  <a:pt x="15565704" y="8339125"/>
                </a:lnTo>
                <a:lnTo>
                  <a:pt x="15595194" y="8319186"/>
                </a:lnTo>
                <a:lnTo>
                  <a:pt x="15631262" y="8311870"/>
                </a:lnTo>
                <a:lnTo>
                  <a:pt x="15667330" y="8319186"/>
                </a:lnTo>
                <a:lnTo>
                  <a:pt x="15696819" y="8339125"/>
                </a:lnTo>
                <a:lnTo>
                  <a:pt x="15716707" y="8368678"/>
                </a:lnTo>
                <a:lnTo>
                  <a:pt x="15724010" y="8404822"/>
                </a:lnTo>
                <a:lnTo>
                  <a:pt x="15724010" y="8291487"/>
                </a:lnTo>
                <a:lnTo>
                  <a:pt x="15718231" y="8285696"/>
                </a:lnTo>
                <a:lnTo>
                  <a:pt x="15677782" y="8264703"/>
                </a:lnTo>
                <a:lnTo>
                  <a:pt x="15631262" y="8257172"/>
                </a:lnTo>
                <a:lnTo>
                  <a:pt x="15584729" y="8264703"/>
                </a:lnTo>
                <a:lnTo>
                  <a:pt x="15544292" y="8285696"/>
                </a:lnTo>
                <a:lnTo>
                  <a:pt x="15512377" y="8317674"/>
                </a:lnTo>
                <a:lnTo>
                  <a:pt x="15491435" y="8358200"/>
                </a:lnTo>
                <a:lnTo>
                  <a:pt x="15483904" y="8404822"/>
                </a:lnTo>
                <a:lnTo>
                  <a:pt x="15491435" y="8451431"/>
                </a:lnTo>
                <a:lnTo>
                  <a:pt x="15512377" y="8491957"/>
                </a:lnTo>
                <a:lnTo>
                  <a:pt x="15544292" y="8523935"/>
                </a:lnTo>
                <a:lnTo>
                  <a:pt x="15584729" y="8544928"/>
                </a:lnTo>
                <a:lnTo>
                  <a:pt x="15631262" y="8552472"/>
                </a:lnTo>
                <a:lnTo>
                  <a:pt x="15677782" y="8544928"/>
                </a:lnTo>
                <a:lnTo>
                  <a:pt x="15718231" y="8523935"/>
                </a:lnTo>
                <a:lnTo>
                  <a:pt x="15744355" y="8497760"/>
                </a:lnTo>
                <a:lnTo>
                  <a:pt x="15750147" y="8491957"/>
                </a:lnTo>
                <a:lnTo>
                  <a:pt x="15771089" y="8451431"/>
                </a:lnTo>
                <a:lnTo>
                  <a:pt x="15778607" y="8404822"/>
                </a:lnTo>
                <a:close/>
              </a:path>
              <a:path w="17265015" h="9587865">
                <a:moveTo>
                  <a:pt x="16266503" y="8404822"/>
                </a:moveTo>
                <a:lnTo>
                  <a:pt x="16258972" y="8358200"/>
                </a:lnTo>
                <a:lnTo>
                  <a:pt x="16238030" y="8317674"/>
                </a:lnTo>
                <a:lnTo>
                  <a:pt x="16232239" y="8311870"/>
                </a:lnTo>
                <a:lnTo>
                  <a:pt x="16211906" y="8291500"/>
                </a:lnTo>
                <a:lnTo>
                  <a:pt x="16211906" y="8404822"/>
                </a:lnTo>
                <a:lnTo>
                  <a:pt x="16204603" y="8440966"/>
                </a:lnTo>
                <a:lnTo>
                  <a:pt x="16184702" y="8470506"/>
                </a:lnTo>
                <a:lnTo>
                  <a:pt x="16155213" y="8490445"/>
                </a:lnTo>
                <a:lnTo>
                  <a:pt x="16119145" y="8497760"/>
                </a:lnTo>
                <a:lnTo>
                  <a:pt x="16083077" y="8490445"/>
                </a:lnTo>
                <a:lnTo>
                  <a:pt x="16053588" y="8470506"/>
                </a:lnTo>
                <a:lnTo>
                  <a:pt x="16033687" y="8440966"/>
                </a:lnTo>
                <a:lnTo>
                  <a:pt x="16026397" y="8404822"/>
                </a:lnTo>
                <a:lnTo>
                  <a:pt x="16033687" y="8368678"/>
                </a:lnTo>
                <a:lnTo>
                  <a:pt x="16053588" y="8339125"/>
                </a:lnTo>
                <a:lnTo>
                  <a:pt x="16083077" y="8319186"/>
                </a:lnTo>
                <a:lnTo>
                  <a:pt x="16119145" y="8311870"/>
                </a:lnTo>
                <a:lnTo>
                  <a:pt x="16155213" y="8319186"/>
                </a:lnTo>
                <a:lnTo>
                  <a:pt x="16184702" y="8339125"/>
                </a:lnTo>
                <a:lnTo>
                  <a:pt x="16204603" y="8368678"/>
                </a:lnTo>
                <a:lnTo>
                  <a:pt x="16211906" y="8404822"/>
                </a:lnTo>
                <a:lnTo>
                  <a:pt x="16211906" y="8291500"/>
                </a:lnTo>
                <a:lnTo>
                  <a:pt x="16206115" y="8285696"/>
                </a:lnTo>
                <a:lnTo>
                  <a:pt x="16165665" y="8264703"/>
                </a:lnTo>
                <a:lnTo>
                  <a:pt x="16119145" y="8257172"/>
                </a:lnTo>
                <a:lnTo>
                  <a:pt x="16072625" y="8264703"/>
                </a:lnTo>
                <a:lnTo>
                  <a:pt x="16032175" y="8285696"/>
                </a:lnTo>
                <a:lnTo>
                  <a:pt x="16000260" y="8317674"/>
                </a:lnTo>
                <a:lnTo>
                  <a:pt x="15979318" y="8358200"/>
                </a:lnTo>
                <a:lnTo>
                  <a:pt x="15971800" y="8404822"/>
                </a:lnTo>
                <a:lnTo>
                  <a:pt x="15979318" y="8451431"/>
                </a:lnTo>
                <a:lnTo>
                  <a:pt x="16000260" y="8491957"/>
                </a:lnTo>
                <a:lnTo>
                  <a:pt x="16032175" y="8523935"/>
                </a:lnTo>
                <a:lnTo>
                  <a:pt x="16072625" y="8544928"/>
                </a:lnTo>
                <a:lnTo>
                  <a:pt x="16119145" y="8552472"/>
                </a:lnTo>
                <a:lnTo>
                  <a:pt x="16165665" y="8544928"/>
                </a:lnTo>
                <a:lnTo>
                  <a:pt x="16206115" y="8523935"/>
                </a:lnTo>
                <a:lnTo>
                  <a:pt x="16232239" y="8497760"/>
                </a:lnTo>
                <a:lnTo>
                  <a:pt x="16238030" y="8491957"/>
                </a:lnTo>
                <a:lnTo>
                  <a:pt x="16258972" y="8451431"/>
                </a:lnTo>
                <a:lnTo>
                  <a:pt x="16266503" y="8404822"/>
                </a:lnTo>
                <a:close/>
              </a:path>
              <a:path w="17265015" h="9587865">
                <a:moveTo>
                  <a:pt x="16279838" y="7603312"/>
                </a:moveTo>
                <a:lnTo>
                  <a:pt x="49237" y="7603312"/>
                </a:lnTo>
                <a:lnTo>
                  <a:pt x="49237" y="7774762"/>
                </a:lnTo>
                <a:lnTo>
                  <a:pt x="16279838" y="7774762"/>
                </a:lnTo>
                <a:lnTo>
                  <a:pt x="16279838" y="7603312"/>
                </a:lnTo>
                <a:close/>
              </a:path>
              <a:path w="17265015" h="9587865">
                <a:moveTo>
                  <a:pt x="16279838" y="1114894"/>
                </a:moveTo>
                <a:lnTo>
                  <a:pt x="49237" y="1114894"/>
                </a:lnTo>
                <a:lnTo>
                  <a:pt x="49237" y="1286344"/>
                </a:lnTo>
                <a:lnTo>
                  <a:pt x="16279838" y="1286344"/>
                </a:lnTo>
                <a:lnTo>
                  <a:pt x="16279838" y="1114894"/>
                </a:lnTo>
                <a:close/>
              </a:path>
              <a:path w="17265015" h="9587865">
                <a:moveTo>
                  <a:pt x="16590607" y="2531427"/>
                </a:moveTo>
                <a:lnTo>
                  <a:pt x="16587623" y="2516657"/>
                </a:lnTo>
                <a:lnTo>
                  <a:pt x="16579482" y="2504579"/>
                </a:lnTo>
                <a:lnTo>
                  <a:pt x="16567417" y="2496451"/>
                </a:lnTo>
                <a:lnTo>
                  <a:pt x="16552647" y="2493467"/>
                </a:lnTo>
                <a:lnTo>
                  <a:pt x="16537864" y="2496451"/>
                </a:lnTo>
                <a:lnTo>
                  <a:pt x="16525799" y="2504579"/>
                </a:lnTo>
                <a:lnTo>
                  <a:pt x="16517658" y="2516657"/>
                </a:lnTo>
                <a:lnTo>
                  <a:pt x="16514687" y="2531427"/>
                </a:lnTo>
                <a:lnTo>
                  <a:pt x="16517658" y="2546210"/>
                </a:lnTo>
                <a:lnTo>
                  <a:pt x="16525799" y="2558275"/>
                </a:lnTo>
                <a:lnTo>
                  <a:pt x="16537864" y="2566416"/>
                </a:lnTo>
                <a:lnTo>
                  <a:pt x="16552647" y="2569400"/>
                </a:lnTo>
                <a:lnTo>
                  <a:pt x="16567417" y="2566416"/>
                </a:lnTo>
                <a:lnTo>
                  <a:pt x="16579482" y="2558275"/>
                </a:lnTo>
                <a:lnTo>
                  <a:pt x="16587623" y="2546210"/>
                </a:lnTo>
                <a:lnTo>
                  <a:pt x="16590607" y="2531427"/>
                </a:lnTo>
                <a:close/>
              </a:path>
              <a:path w="17265015" h="9587865">
                <a:moveTo>
                  <a:pt x="16590607" y="2305139"/>
                </a:moveTo>
                <a:lnTo>
                  <a:pt x="16587623" y="2290368"/>
                </a:lnTo>
                <a:lnTo>
                  <a:pt x="16579482" y="2278291"/>
                </a:lnTo>
                <a:lnTo>
                  <a:pt x="16567417" y="2270163"/>
                </a:lnTo>
                <a:lnTo>
                  <a:pt x="16552647" y="2267178"/>
                </a:lnTo>
                <a:lnTo>
                  <a:pt x="16537864" y="2270163"/>
                </a:lnTo>
                <a:lnTo>
                  <a:pt x="16525799" y="2278291"/>
                </a:lnTo>
                <a:lnTo>
                  <a:pt x="16517658" y="2290368"/>
                </a:lnTo>
                <a:lnTo>
                  <a:pt x="16514687" y="2305139"/>
                </a:lnTo>
                <a:lnTo>
                  <a:pt x="16517658" y="2319921"/>
                </a:lnTo>
                <a:lnTo>
                  <a:pt x="16525799" y="2331986"/>
                </a:lnTo>
                <a:lnTo>
                  <a:pt x="16537864" y="2340127"/>
                </a:lnTo>
                <a:lnTo>
                  <a:pt x="16552647" y="2343112"/>
                </a:lnTo>
                <a:lnTo>
                  <a:pt x="16567417" y="2340127"/>
                </a:lnTo>
                <a:lnTo>
                  <a:pt x="16579482" y="2331986"/>
                </a:lnTo>
                <a:lnTo>
                  <a:pt x="16587623" y="2319921"/>
                </a:lnTo>
                <a:lnTo>
                  <a:pt x="16590607" y="2305139"/>
                </a:lnTo>
                <a:close/>
              </a:path>
              <a:path w="17265015" h="9587865">
                <a:moveTo>
                  <a:pt x="16590607" y="2078850"/>
                </a:moveTo>
                <a:lnTo>
                  <a:pt x="16587623" y="2064067"/>
                </a:lnTo>
                <a:lnTo>
                  <a:pt x="16579482" y="2052002"/>
                </a:lnTo>
                <a:lnTo>
                  <a:pt x="16567417" y="2043874"/>
                </a:lnTo>
                <a:lnTo>
                  <a:pt x="16552647" y="2040890"/>
                </a:lnTo>
                <a:lnTo>
                  <a:pt x="16537864" y="2043874"/>
                </a:lnTo>
                <a:lnTo>
                  <a:pt x="16525799" y="2052002"/>
                </a:lnTo>
                <a:lnTo>
                  <a:pt x="16517658" y="2064067"/>
                </a:lnTo>
                <a:lnTo>
                  <a:pt x="16514687" y="2078850"/>
                </a:lnTo>
                <a:lnTo>
                  <a:pt x="16517658" y="2093633"/>
                </a:lnTo>
                <a:lnTo>
                  <a:pt x="16525799" y="2105698"/>
                </a:lnTo>
                <a:lnTo>
                  <a:pt x="16537864" y="2113838"/>
                </a:lnTo>
                <a:lnTo>
                  <a:pt x="16552647" y="2116823"/>
                </a:lnTo>
                <a:lnTo>
                  <a:pt x="16567417" y="2113838"/>
                </a:lnTo>
                <a:lnTo>
                  <a:pt x="16579482" y="2105698"/>
                </a:lnTo>
                <a:lnTo>
                  <a:pt x="16587623" y="2093633"/>
                </a:lnTo>
                <a:lnTo>
                  <a:pt x="16590607" y="2078850"/>
                </a:lnTo>
                <a:close/>
              </a:path>
              <a:path w="17265015" h="9587865">
                <a:moveTo>
                  <a:pt x="16590607" y="1852561"/>
                </a:moveTo>
                <a:lnTo>
                  <a:pt x="16587623" y="1837778"/>
                </a:lnTo>
                <a:lnTo>
                  <a:pt x="16579482" y="1825713"/>
                </a:lnTo>
                <a:lnTo>
                  <a:pt x="16567417" y="1817573"/>
                </a:lnTo>
                <a:lnTo>
                  <a:pt x="16552647" y="1814588"/>
                </a:lnTo>
                <a:lnTo>
                  <a:pt x="16537864" y="1817573"/>
                </a:lnTo>
                <a:lnTo>
                  <a:pt x="16525799" y="1825713"/>
                </a:lnTo>
                <a:lnTo>
                  <a:pt x="16517658" y="1837778"/>
                </a:lnTo>
                <a:lnTo>
                  <a:pt x="16514687" y="1852561"/>
                </a:lnTo>
                <a:lnTo>
                  <a:pt x="16517658" y="1867344"/>
                </a:lnTo>
                <a:lnTo>
                  <a:pt x="16525799" y="1879409"/>
                </a:lnTo>
                <a:lnTo>
                  <a:pt x="16537864" y="1887537"/>
                </a:lnTo>
                <a:lnTo>
                  <a:pt x="16552647" y="1890522"/>
                </a:lnTo>
                <a:lnTo>
                  <a:pt x="16567417" y="1887537"/>
                </a:lnTo>
                <a:lnTo>
                  <a:pt x="16579482" y="1879409"/>
                </a:lnTo>
                <a:lnTo>
                  <a:pt x="16587623" y="1867344"/>
                </a:lnTo>
                <a:lnTo>
                  <a:pt x="16590607" y="1852561"/>
                </a:lnTo>
                <a:close/>
              </a:path>
              <a:path w="17265015" h="9587865">
                <a:moveTo>
                  <a:pt x="16590607" y="1626273"/>
                </a:moveTo>
                <a:lnTo>
                  <a:pt x="16587623" y="1611490"/>
                </a:lnTo>
                <a:lnTo>
                  <a:pt x="16579482" y="1599425"/>
                </a:lnTo>
                <a:lnTo>
                  <a:pt x="16567417" y="1591284"/>
                </a:lnTo>
                <a:lnTo>
                  <a:pt x="16552647" y="1588300"/>
                </a:lnTo>
                <a:lnTo>
                  <a:pt x="16537864" y="1591284"/>
                </a:lnTo>
                <a:lnTo>
                  <a:pt x="16525799" y="1599425"/>
                </a:lnTo>
                <a:lnTo>
                  <a:pt x="16517658" y="1611490"/>
                </a:lnTo>
                <a:lnTo>
                  <a:pt x="16514687" y="1626273"/>
                </a:lnTo>
                <a:lnTo>
                  <a:pt x="16517658" y="1641043"/>
                </a:lnTo>
                <a:lnTo>
                  <a:pt x="16525799" y="1653120"/>
                </a:lnTo>
                <a:lnTo>
                  <a:pt x="16537864" y="1661248"/>
                </a:lnTo>
                <a:lnTo>
                  <a:pt x="16552647" y="1664233"/>
                </a:lnTo>
                <a:lnTo>
                  <a:pt x="16567417" y="1661248"/>
                </a:lnTo>
                <a:lnTo>
                  <a:pt x="16579482" y="1653120"/>
                </a:lnTo>
                <a:lnTo>
                  <a:pt x="16587623" y="1641043"/>
                </a:lnTo>
                <a:lnTo>
                  <a:pt x="16590607" y="1626273"/>
                </a:lnTo>
                <a:close/>
              </a:path>
              <a:path w="17265015" h="9587865">
                <a:moveTo>
                  <a:pt x="16590607" y="1395704"/>
                </a:moveTo>
                <a:lnTo>
                  <a:pt x="16587623" y="1380921"/>
                </a:lnTo>
                <a:lnTo>
                  <a:pt x="16579482" y="1368856"/>
                </a:lnTo>
                <a:lnTo>
                  <a:pt x="16567417" y="1360716"/>
                </a:lnTo>
                <a:lnTo>
                  <a:pt x="16552647" y="1357731"/>
                </a:lnTo>
                <a:lnTo>
                  <a:pt x="16537864" y="1360716"/>
                </a:lnTo>
                <a:lnTo>
                  <a:pt x="16525799" y="1368856"/>
                </a:lnTo>
                <a:lnTo>
                  <a:pt x="16517658" y="1380921"/>
                </a:lnTo>
                <a:lnTo>
                  <a:pt x="16514687" y="1395704"/>
                </a:lnTo>
                <a:lnTo>
                  <a:pt x="16517658" y="1410474"/>
                </a:lnTo>
                <a:lnTo>
                  <a:pt x="16525799" y="1422552"/>
                </a:lnTo>
                <a:lnTo>
                  <a:pt x="16537864" y="1430680"/>
                </a:lnTo>
                <a:lnTo>
                  <a:pt x="16552647" y="1433664"/>
                </a:lnTo>
                <a:lnTo>
                  <a:pt x="16567417" y="1430680"/>
                </a:lnTo>
                <a:lnTo>
                  <a:pt x="16579482" y="1422552"/>
                </a:lnTo>
                <a:lnTo>
                  <a:pt x="16587623" y="1410474"/>
                </a:lnTo>
                <a:lnTo>
                  <a:pt x="16590607" y="1395704"/>
                </a:lnTo>
                <a:close/>
              </a:path>
              <a:path w="17265015" h="9587865">
                <a:moveTo>
                  <a:pt x="16590607" y="1169416"/>
                </a:moveTo>
                <a:lnTo>
                  <a:pt x="16587623" y="1154633"/>
                </a:lnTo>
                <a:lnTo>
                  <a:pt x="16579482" y="1142568"/>
                </a:lnTo>
                <a:lnTo>
                  <a:pt x="16567417" y="1134427"/>
                </a:lnTo>
                <a:lnTo>
                  <a:pt x="16552647" y="1131443"/>
                </a:lnTo>
                <a:lnTo>
                  <a:pt x="16537864" y="1134427"/>
                </a:lnTo>
                <a:lnTo>
                  <a:pt x="16525799" y="1142568"/>
                </a:lnTo>
                <a:lnTo>
                  <a:pt x="16517658" y="1154633"/>
                </a:lnTo>
                <a:lnTo>
                  <a:pt x="16514687" y="1169416"/>
                </a:lnTo>
                <a:lnTo>
                  <a:pt x="16517658" y="1184186"/>
                </a:lnTo>
                <a:lnTo>
                  <a:pt x="16525799" y="1196263"/>
                </a:lnTo>
                <a:lnTo>
                  <a:pt x="16537864" y="1204391"/>
                </a:lnTo>
                <a:lnTo>
                  <a:pt x="16552647" y="1207376"/>
                </a:lnTo>
                <a:lnTo>
                  <a:pt x="16567417" y="1204391"/>
                </a:lnTo>
                <a:lnTo>
                  <a:pt x="16579482" y="1196263"/>
                </a:lnTo>
                <a:lnTo>
                  <a:pt x="16587623" y="1184186"/>
                </a:lnTo>
                <a:lnTo>
                  <a:pt x="16590607" y="1169416"/>
                </a:lnTo>
                <a:close/>
              </a:path>
              <a:path w="17265015" h="9587865">
                <a:moveTo>
                  <a:pt x="16590607" y="943127"/>
                </a:moveTo>
                <a:lnTo>
                  <a:pt x="16587623" y="928344"/>
                </a:lnTo>
                <a:lnTo>
                  <a:pt x="16579482" y="916279"/>
                </a:lnTo>
                <a:lnTo>
                  <a:pt x="16567417" y="908138"/>
                </a:lnTo>
                <a:lnTo>
                  <a:pt x="16552647" y="905154"/>
                </a:lnTo>
                <a:lnTo>
                  <a:pt x="16537864" y="908138"/>
                </a:lnTo>
                <a:lnTo>
                  <a:pt x="16525799" y="916279"/>
                </a:lnTo>
                <a:lnTo>
                  <a:pt x="16517658" y="928344"/>
                </a:lnTo>
                <a:lnTo>
                  <a:pt x="16514687" y="943127"/>
                </a:lnTo>
                <a:lnTo>
                  <a:pt x="16517658" y="957897"/>
                </a:lnTo>
                <a:lnTo>
                  <a:pt x="16525799" y="969962"/>
                </a:lnTo>
                <a:lnTo>
                  <a:pt x="16537864" y="978103"/>
                </a:lnTo>
                <a:lnTo>
                  <a:pt x="16552647" y="981087"/>
                </a:lnTo>
                <a:lnTo>
                  <a:pt x="16567417" y="978103"/>
                </a:lnTo>
                <a:lnTo>
                  <a:pt x="16579482" y="969962"/>
                </a:lnTo>
                <a:lnTo>
                  <a:pt x="16587623" y="957897"/>
                </a:lnTo>
                <a:lnTo>
                  <a:pt x="16590607" y="943127"/>
                </a:lnTo>
                <a:close/>
              </a:path>
              <a:path w="17265015" h="9587865">
                <a:moveTo>
                  <a:pt x="16590607" y="716826"/>
                </a:moveTo>
                <a:lnTo>
                  <a:pt x="16587623" y="702056"/>
                </a:lnTo>
                <a:lnTo>
                  <a:pt x="16579482" y="689991"/>
                </a:lnTo>
                <a:lnTo>
                  <a:pt x="16567417" y="681850"/>
                </a:lnTo>
                <a:lnTo>
                  <a:pt x="16552647" y="678865"/>
                </a:lnTo>
                <a:lnTo>
                  <a:pt x="16537864" y="681850"/>
                </a:lnTo>
                <a:lnTo>
                  <a:pt x="16525799" y="689991"/>
                </a:lnTo>
                <a:lnTo>
                  <a:pt x="16517658" y="702056"/>
                </a:lnTo>
                <a:lnTo>
                  <a:pt x="16514687" y="716826"/>
                </a:lnTo>
                <a:lnTo>
                  <a:pt x="16517658" y="731608"/>
                </a:lnTo>
                <a:lnTo>
                  <a:pt x="16525799" y="743673"/>
                </a:lnTo>
                <a:lnTo>
                  <a:pt x="16537864" y="751814"/>
                </a:lnTo>
                <a:lnTo>
                  <a:pt x="16552647" y="754799"/>
                </a:lnTo>
                <a:lnTo>
                  <a:pt x="16567417" y="751814"/>
                </a:lnTo>
                <a:lnTo>
                  <a:pt x="16579482" y="743673"/>
                </a:lnTo>
                <a:lnTo>
                  <a:pt x="16587623" y="731608"/>
                </a:lnTo>
                <a:lnTo>
                  <a:pt x="16590607" y="716826"/>
                </a:lnTo>
                <a:close/>
              </a:path>
              <a:path w="17265015" h="9587865">
                <a:moveTo>
                  <a:pt x="16590607" y="490537"/>
                </a:moveTo>
                <a:lnTo>
                  <a:pt x="16587623" y="475767"/>
                </a:lnTo>
                <a:lnTo>
                  <a:pt x="16579482" y="463689"/>
                </a:lnTo>
                <a:lnTo>
                  <a:pt x="16567417" y="455561"/>
                </a:lnTo>
                <a:lnTo>
                  <a:pt x="16552647" y="452577"/>
                </a:lnTo>
                <a:lnTo>
                  <a:pt x="16537864" y="455561"/>
                </a:lnTo>
                <a:lnTo>
                  <a:pt x="16525799" y="463689"/>
                </a:lnTo>
                <a:lnTo>
                  <a:pt x="16517658" y="475767"/>
                </a:lnTo>
                <a:lnTo>
                  <a:pt x="16514687" y="490537"/>
                </a:lnTo>
                <a:lnTo>
                  <a:pt x="16517658" y="505320"/>
                </a:lnTo>
                <a:lnTo>
                  <a:pt x="16525799" y="517385"/>
                </a:lnTo>
                <a:lnTo>
                  <a:pt x="16537864" y="525526"/>
                </a:lnTo>
                <a:lnTo>
                  <a:pt x="16552647" y="528510"/>
                </a:lnTo>
                <a:lnTo>
                  <a:pt x="16567417" y="525526"/>
                </a:lnTo>
                <a:lnTo>
                  <a:pt x="16579482" y="517385"/>
                </a:lnTo>
                <a:lnTo>
                  <a:pt x="16587623" y="505320"/>
                </a:lnTo>
                <a:lnTo>
                  <a:pt x="16590607" y="490537"/>
                </a:lnTo>
                <a:close/>
              </a:path>
              <a:path w="17265015" h="9587865">
                <a:moveTo>
                  <a:pt x="16590607" y="264248"/>
                </a:moveTo>
                <a:lnTo>
                  <a:pt x="16587623" y="249478"/>
                </a:lnTo>
                <a:lnTo>
                  <a:pt x="16579482" y="237401"/>
                </a:lnTo>
                <a:lnTo>
                  <a:pt x="16567417" y="229273"/>
                </a:lnTo>
                <a:lnTo>
                  <a:pt x="16552647" y="226288"/>
                </a:lnTo>
                <a:lnTo>
                  <a:pt x="16537864" y="229273"/>
                </a:lnTo>
                <a:lnTo>
                  <a:pt x="16525799" y="237401"/>
                </a:lnTo>
                <a:lnTo>
                  <a:pt x="16517658" y="249478"/>
                </a:lnTo>
                <a:lnTo>
                  <a:pt x="16514687" y="264248"/>
                </a:lnTo>
                <a:lnTo>
                  <a:pt x="16517658" y="279031"/>
                </a:lnTo>
                <a:lnTo>
                  <a:pt x="16525799" y="291096"/>
                </a:lnTo>
                <a:lnTo>
                  <a:pt x="16537864" y="299237"/>
                </a:lnTo>
                <a:lnTo>
                  <a:pt x="16552647" y="302221"/>
                </a:lnTo>
                <a:lnTo>
                  <a:pt x="16567417" y="299237"/>
                </a:lnTo>
                <a:lnTo>
                  <a:pt x="16579482" y="291096"/>
                </a:lnTo>
                <a:lnTo>
                  <a:pt x="16587623" y="279031"/>
                </a:lnTo>
                <a:lnTo>
                  <a:pt x="16590607" y="264248"/>
                </a:lnTo>
                <a:close/>
              </a:path>
              <a:path w="17265015" h="9587865">
                <a:moveTo>
                  <a:pt x="16590607" y="37960"/>
                </a:moveTo>
                <a:lnTo>
                  <a:pt x="16587623" y="23177"/>
                </a:lnTo>
                <a:lnTo>
                  <a:pt x="16579482" y="11112"/>
                </a:lnTo>
                <a:lnTo>
                  <a:pt x="16567417" y="2984"/>
                </a:lnTo>
                <a:lnTo>
                  <a:pt x="16552647" y="0"/>
                </a:lnTo>
                <a:lnTo>
                  <a:pt x="16537864" y="2984"/>
                </a:lnTo>
                <a:lnTo>
                  <a:pt x="16525799" y="11112"/>
                </a:lnTo>
                <a:lnTo>
                  <a:pt x="16517658" y="23177"/>
                </a:lnTo>
                <a:lnTo>
                  <a:pt x="16514687" y="37960"/>
                </a:lnTo>
                <a:lnTo>
                  <a:pt x="16517658" y="52743"/>
                </a:lnTo>
                <a:lnTo>
                  <a:pt x="16525799" y="64808"/>
                </a:lnTo>
                <a:lnTo>
                  <a:pt x="16537864" y="72948"/>
                </a:lnTo>
                <a:lnTo>
                  <a:pt x="16552647" y="75920"/>
                </a:lnTo>
                <a:lnTo>
                  <a:pt x="16567417" y="72948"/>
                </a:lnTo>
                <a:lnTo>
                  <a:pt x="16579482" y="64808"/>
                </a:lnTo>
                <a:lnTo>
                  <a:pt x="16587623" y="52743"/>
                </a:lnTo>
                <a:lnTo>
                  <a:pt x="16590607" y="37960"/>
                </a:lnTo>
                <a:close/>
              </a:path>
              <a:path w="17265015" h="9587865">
                <a:moveTo>
                  <a:pt x="16816870" y="2531427"/>
                </a:moveTo>
                <a:lnTo>
                  <a:pt x="16813886" y="2516657"/>
                </a:lnTo>
                <a:lnTo>
                  <a:pt x="16805745" y="2504579"/>
                </a:lnTo>
                <a:lnTo>
                  <a:pt x="16793680" y="2496451"/>
                </a:lnTo>
                <a:lnTo>
                  <a:pt x="16778897" y="2493467"/>
                </a:lnTo>
                <a:lnTo>
                  <a:pt x="16764127" y="2496451"/>
                </a:lnTo>
                <a:lnTo>
                  <a:pt x="16752062" y="2504579"/>
                </a:lnTo>
                <a:lnTo>
                  <a:pt x="16743922" y="2516657"/>
                </a:lnTo>
                <a:lnTo>
                  <a:pt x="16740937" y="2531427"/>
                </a:lnTo>
                <a:lnTo>
                  <a:pt x="16743922" y="2546210"/>
                </a:lnTo>
                <a:lnTo>
                  <a:pt x="16752062" y="2558275"/>
                </a:lnTo>
                <a:lnTo>
                  <a:pt x="16764127" y="2566416"/>
                </a:lnTo>
                <a:lnTo>
                  <a:pt x="16778897" y="2569400"/>
                </a:lnTo>
                <a:lnTo>
                  <a:pt x="16793680" y="2566416"/>
                </a:lnTo>
                <a:lnTo>
                  <a:pt x="16805745" y="2558275"/>
                </a:lnTo>
                <a:lnTo>
                  <a:pt x="16813886" y="2546210"/>
                </a:lnTo>
                <a:lnTo>
                  <a:pt x="16816870" y="2531427"/>
                </a:lnTo>
                <a:close/>
              </a:path>
              <a:path w="17265015" h="9587865">
                <a:moveTo>
                  <a:pt x="16816870" y="2305139"/>
                </a:moveTo>
                <a:lnTo>
                  <a:pt x="16813886" y="2290368"/>
                </a:lnTo>
                <a:lnTo>
                  <a:pt x="16805745" y="2278291"/>
                </a:lnTo>
                <a:lnTo>
                  <a:pt x="16793680" y="2270163"/>
                </a:lnTo>
                <a:lnTo>
                  <a:pt x="16778897" y="2267178"/>
                </a:lnTo>
                <a:lnTo>
                  <a:pt x="16764127" y="2270163"/>
                </a:lnTo>
                <a:lnTo>
                  <a:pt x="16752062" y="2278291"/>
                </a:lnTo>
                <a:lnTo>
                  <a:pt x="16743922" y="2290368"/>
                </a:lnTo>
                <a:lnTo>
                  <a:pt x="16740937" y="2305139"/>
                </a:lnTo>
                <a:lnTo>
                  <a:pt x="16743922" y="2319921"/>
                </a:lnTo>
                <a:lnTo>
                  <a:pt x="16752062" y="2331986"/>
                </a:lnTo>
                <a:lnTo>
                  <a:pt x="16764127" y="2340127"/>
                </a:lnTo>
                <a:lnTo>
                  <a:pt x="16778897" y="2343112"/>
                </a:lnTo>
                <a:lnTo>
                  <a:pt x="16793680" y="2340127"/>
                </a:lnTo>
                <a:lnTo>
                  <a:pt x="16805745" y="2331986"/>
                </a:lnTo>
                <a:lnTo>
                  <a:pt x="16813886" y="2319921"/>
                </a:lnTo>
                <a:lnTo>
                  <a:pt x="16816870" y="2305139"/>
                </a:lnTo>
                <a:close/>
              </a:path>
              <a:path w="17265015" h="9587865">
                <a:moveTo>
                  <a:pt x="16816870" y="2078850"/>
                </a:moveTo>
                <a:lnTo>
                  <a:pt x="16813886" y="2064067"/>
                </a:lnTo>
                <a:lnTo>
                  <a:pt x="16805745" y="2052002"/>
                </a:lnTo>
                <a:lnTo>
                  <a:pt x="16793680" y="2043874"/>
                </a:lnTo>
                <a:lnTo>
                  <a:pt x="16778897" y="2040890"/>
                </a:lnTo>
                <a:lnTo>
                  <a:pt x="16764127" y="2043874"/>
                </a:lnTo>
                <a:lnTo>
                  <a:pt x="16752062" y="2052002"/>
                </a:lnTo>
                <a:lnTo>
                  <a:pt x="16743922" y="2064067"/>
                </a:lnTo>
                <a:lnTo>
                  <a:pt x="16740937" y="2078850"/>
                </a:lnTo>
                <a:lnTo>
                  <a:pt x="16743922" y="2093633"/>
                </a:lnTo>
                <a:lnTo>
                  <a:pt x="16752062" y="2105698"/>
                </a:lnTo>
                <a:lnTo>
                  <a:pt x="16764127" y="2113838"/>
                </a:lnTo>
                <a:lnTo>
                  <a:pt x="16778897" y="2116823"/>
                </a:lnTo>
                <a:lnTo>
                  <a:pt x="16793680" y="2113838"/>
                </a:lnTo>
                <a:lnTo>
                  <a:pt x="16805745" y="2105698"/>
                </a:lnTo>
                <a:lnTo>
                  <a:pt x="16813886" y="2093633"/>
                </a:lnTo>
                <a:lnTo>
                  <a:pt x="16816870" y="2078850"/>
                </a:lnTo>
                <a:close/>
              </a:path>
              <a:path w="17265015" h="9587865">
                <a:moveTo>
                  <a:pt x="16816870" y="1852561"/>
                </a:moveTo>
                <a:lnTo>
                  <a:pt x="16813886" y="1837778"/>
                </a:lnTo>
                <a:lnTo>
                  <a:pt x="16805745" y="1825713"/>
                </a:lnTo>
                <a:lnTo>
                  <a:pt x="16793680" y="1817573"/>
                </a:lnTo>
                <a:lnTo>
                  <a:pt x="16778897" y="1814588"/>
                </a:lnTo>
                <a:lnTo>
                  <a:pt x="16764127" y="1817573"/>
                </a:lnTo>
                <a:lnTo>
                  <a:pt x="16752062" y="1825713"/>
                </a:lnTo>
                <a:lnTo>
                  <a:pt x="16743922" y="1837778"/>
                </a:lnTo>
                <a:lnTo>
                  <a:pt x="16740937" y="1852561"/>
                </a:lnTo>
                <a:lnTo>
                  <a:pt x="16743922" y="1867344"/>
                </a:lnTo>
                <a:lnTo>
                  <a:pt x="16752062" y="1879409"/>
                </a:lnTo>
                <a:lnTo>
                  <a:pt x="16764127" y="1887537"/>
                </a:lnTo>
                <a:lnTo>
                  <a:pt x="16778897" y="1890522"/>
                </a:lnTo>
                <a:lnTo>
                  <a:pt x="16793680" y="1887537"/>
                </a:lnTo>
                <a:lnTo>
                  <a:pt x="16805745" y="1879409"/>
                </a:lnTo>
                <a:lnTo>
                  <a:pt x="16813886" y="1867344"/>
                </a:lnTo>
                <a:lnTo>
                  <a:pt x="16816870" y="1852561"/>
                </a:lnTo>
                <a:close/>
              </a:path>
              <a:path w="17265015" h="9587865">
                <a:moveTo>
                  <a:pt x="16816870" y="1626273"/>
                </a:moveTo>
                <a:lnTo>
                  <a:pt x="16813886" y="1611490"/>
                </a:lnTo>
                <a:lnTo>
                  <a:pt x="16805745" y="1599425"/>
                </a:lnTo>
                <a:lnTo>
                  <a:pt x="16793680" y="1591284"/>
                </a:lnTo>
                <a:lnTo>
                  <a:pt x="16778897" y="1588300"/>
                </a:lnTo>
                <a:lnTo>
                  <a:pt x="16764127" y="1591284"/>
                </a:lnTo>
                <a:lnTo>
                  <a:pt x="16752062" y="1599425"/>
                </a:lnTo>
                <a:lnTo>
                  <a:pt x="16743922" y="1611490"/>
                </a:lnTo>
                <a:lnTo>
                  <a:pt x="16740937" y="1626273"/>
                </a:lnTo>
                <a:lnTo>
                  <a:pt x="16743922" y="1641043"/>
                </a:lnTo>
                <a:lnTo>
                  <a:pt x="16752062" y="1653120"/>
                </a:lnTo>
                <a:lnTo>
                  <a:pt x="16764127" y="1661248"/>
                </a:lnTo>
                <a:lnTo>
                  <a:pt x="16778897" y="1664233"/>
                </a:lnTo>
                <a:lnTo>
                  <a:pt x="16793680" y="1661248"/>
                </a:lnTo>
                <a:lnTo>
                  <a:pt x="16805745" y="1653120"/>
                </a:lnTo>
                <a:lnTo>
                  <a:pt x="16813886" y="1641043"/>
                </a:lnTo>
                <a:lnTo>
                  <a:pt x="16816870" y="1626273"/>
                </a:lnTo>
                <a:close/>
              </a:path>
              <a:path w="17265015" h="9587865">
                <a:moveTo>
                  <a:pt x="16816870" y="1395704"/>
                </a:moveTo>
                <a:lnTo>
                  <a:pt x="16813886" y="1380921"/>
                </a:lnTo>
                <a:lnTo>
                  <a:pt x="16805745" y="1368856"/>
                </a:lnTo>
                <a:lnTo>
                  <a:pt x="16793680" y="1360716"/>
                </a:lnTo>
                <a:lnTo>
                  <a:pt x="16778897" y="1357731"/>
                </a:lnTo>
                <a:lnTo>
                  <a:pt x="16764127" y="1360716"/>
                </a:lnTo>
                <a:lnTo>
                  <a:pt x="16752062" y="1368856"/>
                </a:lnTo>
                <a:lnTo>
                  <a:pt x="16743922" y="1380921"/>
                </a:lnTo>
                <a:lnTo>
                  <a:pt x="16740937" y="1395704"/>
                </a:lnTo>
                <a:lnTo>
                  <a:pt x="16743922" y="1410474"/>
                </a:lnTo>
                <a:lnTo>
                  <a:pt x="16752062" y="1422552"/>
                </a:lnTo>
                <a:lnTo>
                  <a:pt x="16764127" y="1430680"/>
                </a:lnTo>
                <a:lnTo>
                  <a:pt x="16778897" y="1433664"/>
                </a:lnTo>
                <a:lnTo>
                  <a:pt x="16793680" y="1430680"/>
                </a:lnTo>
                <a:lnTo>
                  <a:pt x="16805745" y="1422552"/>
                </a:lnTo>
                <a:lnTo>
                  <a:pt x="16813886" y="1410474"/>
                </a:lnTo>
                <a:lnTo>
                  <a:pt x="16816870" y="1395704"/>
                </a:lnTo>
                <a:close/>
              </a:path>
              <a:path w="17265015" h="9587865">
                <a:moveTo>
                  <a:pt x="16816870" y="1169416"/>
                </a:moveTo>
                <a:lnTo>
                  <a:pt x="16813886" y="1154633"/>
                </a:lnTo>
                <a:lnTo>
                  <a:pt x="16805745" y="1142568"/>
                </a:lnTo>
                <a:lnTo>
                  <a:pt x="16793680" y="1134427"/>
                </a:lnTo>
                <a:lnTo>
                  <a:pt x="16778897" y="1131443"/>
                </a:lnTo>
                <a:lnTo>
                  <a:pt x="16764127" y="1134427"/>
                </a:lnTo>
                <a:lnTo>
                  <a:pt x="16752062" y="1142568"/>
                </a:lnTo>
                <a:lnTo>
                  <a:pt x="16743922" y="1154633"/>
                </a:lnTo>
                <a:lnTo>
                  <a:pt x="16740937" y="1169416"/>
                </a:lnTo>
                <a:lnTo>
                  <a:pt x="16743922" y="1184186"/>
                </a:lnTo>
                <a:lnTo>
                  <a:pt x="16752062" y="1196263"/>
                </a:lnTo>
                <a:lnTo>
                  <a:pt x="16764127" y="1204391"/>
                </a:lnTo>
                <a:lnTo>
                  <a:pt x="16778897" y="1207376"/>
                </a:lnTo>
                <a:lnTo>
                  <a:pt x="16793680" y="1204391"/>
                </a:lnTo>
                <a:lnTo>
                  <a:pt x="16805745" y="1196263"/>
                </a:lnTo>
                <a:lnTo>
                  <a:pt x="16813886" y="1184186"/>
                </a:lnTo>
                <a:lnTo>
                  <a:pt x="16816870" y="1169416"/>
                </a:lnTo>
                <a:close/>
              </a:path>
              <a:path w="17265015" h="9587865">
                <a:moveTo>
                  <a:pt x="16816870" y="943127"/>
                </a:moveTo>
                <a:lnTo>
                  <a:pt x="16813886" y="928344"/>
                </a:lnTo>
                <a:lnTo>
                  <a:pt x="16805745" y="916279"/>
                </a:lnTo>
                <a:lnTo>
                  <a:pt x="16793680" y="908138"/>
                </a:lnTo>
                <a:lnTo>
                  <a:pt x="16778897" y="905154"/>
                </a:lnTo>
                <a:lnTo>
                  <a:pt x="16764127" y="908138"/>
                </a:lnTo>
                <a:lnTo>
                  <a:pt x="16752062" y="916279"/>
                </a:lnTo>
                <a:lnTo>
                  <a:pt x="16743922" y="928344"/>
                </a:lnTo>
                <a:lnTo>
                  <a:pt x="16740937" y="943127"/>
                </a:lnTo>
                <a:lnTo>
                  <a:pt x="16743922" y="957897"/>
                </a:lnTo>
                <a:lnTo>
                  <a:pt x="16752062" y="969962"/>
                </a:lnTo>
                <a:lnTo>
                  <a:pt x="16764127" y="978103"/>
                </a:lnTo>
                <a:lnTo>
                  <a:pt x="16778897" y="981087"/>
                </a:lnTo>
                <a:lnTo>
                  <a:pt x="16793680" y="978103"/>
                </a:lnTo>
                <a:lnTo>
                  <a:pt x="16805745" y="969962"/>
                </a:lnTo>
                <a:lnTo>
                  <a:pt x="16813886" y="957897"/>
                </a:lnTo>
                <a:lnTo>
                  <a:pt x="16816870" y="943127"/>
                </a:lnTo>
                <a:close/>
              </a:path>
              <a:path w="17265015" h="9587865">
                <a:moveTo>
                  <a:pt x="16816870" y="716826"/>
                </a:moveTo>
                <a:lnTo>
                  <a:pt x="16813886" y="702056"/>
                </a:lnTo>
                <a:lnTo>
                  <a:pt x="16805745" y="689991"/>
                </a:lnTo>
                <a:lnTo>
                  <a:pt x="16793680" y="681850"/>
                </a:lnTo>
                <a:lnTo>
                  <a:pt x="16778897" y="678865"/>
                </a:lnTo>
                <a:lnTo>
                  <a:pt x="16764127" y="681850"/>
                </a:lnTo>
                <a:lnTo>
                  <a:pt x="16752062" y="689991"/>
                </a:lnTo>
                <a:lnTo>
                  <a:pt x="16743922" y="702056"/>
                </a:lnTo>
                <a:lnTo>
                  <a:pt x="16740937" y="716826"/>
                </a:lnTo>
                <a:lnTo>
                  <a:pt x="16743922" y="731608"/>
                </a:lnTo>
                <a:lnTo>
                  <a:pt x="16752062" y="743673"/>
                </a:lnTo>
                <a:lnTo>
                  <a:pt x="16764127" y="751814"/>
                </a:lnTo>
                <a:lnTo>
                  <a:pt x="16778897" y="754799"/>
                </a:lnTo>
                <a:lnTo>
                  <a:pt x="16793680" y="751814"/>
                </a:lnTo>
                <a:lnTo>
                  <a:pt x="16805745" y="743673"/>
                </a:lnTo>
                <a:lnTo>
                  <a:pt x="16813886" y="731608"/>
                </a:lnTo>
                <a:lnTo>
                  <a:pt x="16816870" y="716826"/>
                </a:lnTo>
                <a:close/>
              </a:path>
              <a:path w="17265015" h="9587865">
                <a:moveTo>
                  <a:pt x="16816870" y="490537"/>
                </a:moveTo>
                <a:lnTo>
                  <a:pt x="16813886" y="475767"/>
                </a:lnTo>
                <a:lnTo>
                  <a:pt x="16805745" y="463689"/>
                </a:lnTo>
                <a:lnTo>
                  <a:pt x="16793680" y="455561"/>
                </a:lnTo>
                <a:lnTo>
                  <a:pt x="16778897" y="452577"/>
                </a:lnTo>
                <a:lnTo>
                  <a:pt x="16764127" y="455561"/>
                </a:lnTo>
                <a:lnTo>
                  <a:pt x="16752062" y="463689"/>
                </a:lnTo>
                <a:lnTo>
                  <a:pt x="16743922" y="475767"/>
                </a:lnTo>
                <a:lnTo>
                  <a:pt x="16740937" y="490537"/>
                </a:lnTo>
                <a:lnTo>
                  <a:pt x="16743922" y="505320"/>
                </a:lnTo>
                <a:lnTo>
                  <a:pt x="16752062" y="517385"/>
                </a:lnTo>
                <a:lnTo>
                  <a:pt x="16764127" y="525526"/>
                </a:lnTo>
                <a:lnTo>
                  <a:pt x="16778897" y="528510"/>
                </a:lnTo>
                <a:lnTo>
                  <a:pt x="16793680" y="525526"/>
                </a:lnTo>
                <a:lnTo>
                  <a:pt x="16805745" y="517385"/>
                </a:lnTo>
                <a:lnTo>
                  <a:pt x="16813886" y="505320"/>
                </a:lnTo>
                <a:lnTo>
                  <a:pt x="16816870" y="490537"/>
                </a:lnTo>
                <a:close/>
              </a:path>
              <a:path w="17265015" h="9587865">
                <a:moveTo>
                  <a:pt x="16816870" y="264248"/>
                </a:moveTo>
                <a:lnTo>
                  <a:pt x="16813886" y="249478"/>
                </a:lnTo>
                <a:lnTo>
                  <a:pt x="16805745" y="237401"/>
                </a:lnTo>
                <a:lnTo>
                  <a:pt x="16793680" y="229273"/>
                </a:lnTo>
                <a:lnTo>
                  <a:pt x="16778897" y="226288"/>
                </a:lnTo>
                <a:lnTo>
                  <a:pt x="16764127" y="229273"/>
                </a:lnTo>
                <a:lnTo>
                  <a:pt x="16752062" y="237401"/>
                </a:lnTo>
                <a:lnTo>
                  <a:pt x="16743922" y="249478"/>
                </a:lnTo>
                <a:lnTo>
                  <a:pt x="16740937" y="264248"/>
                </a:lnTo>
                <a:lnTo>
                  <a:pt x="16743922" y="279031"/>
                </a:lnTo>
                <a:lnTo>
                  <a:pt x="16752062" y="291096"/>
                </a:lnTo>
                <a:lnTo>
                  <a:pt x="16764127" y="299237"/>
                </a:lnTo>
                <a:lnTo>
                  <a:pt x="16778897" y="302221"/>
                </a:lnTo>
                <a:lnTo>
                  <a:pt x="16793680" y="299237"/>
                </a:lnTo>
                <a:lnTo>
                  <a:pt x="16805745" y="291096"/>
                </a:lnTo>
                <a:lnTo>
                  <a:pt x="16813886" y="279031"/>
                </a:lnTo>
                <a:lnTo>
                  <a:pt x="16816870" y="264248"/>
                </a:lnTo>
                <a:close/>
              </a:path>
              <a:path w="17265015" h="9587865">
                <a:moveTo>
                  <a:pt x="16816870" y="37960"/>
                </a:moveTo>
                <a:lnTo>
                  <a:pt x="16813886" y="23177"/>
                </a:lnTo>
                <a:lnTo>
                  <a:pt x="16805745" y="11112"/>
                </a:lnTo>
                <a:lnTo>
                  <a:pt x="16793680" y="2984"/>
                </a:lnTo>
                <a:lnTo>
                  <a:pt x="16778897" y="0"/>
                </a:lnTo>
                <a:lnTo>
                  <a:pt x="16764127" y="2984"/>
                </a:lnTo>
                <a:lnTo>
                  <a:pt x="16752062" y="11112"/>
                </a:lnTo>
                <a:lnTo>
                  <a:pt x="16743922" y="23177"/>
                </a:lnTo>
                <a:lnTo>
                  <a:pt x="16740937" y="37960"/>
                </a:lnTo>
                <a:lnTo>
                  <a:pt x="16743922" y="52743"/>
                </a:lnTo>
                <a:lnTo>
                  <a:pt x="16752062" y="64808"/>
                </a:lnTo>
                <a:lnTo>
                  <a:pt x="16764127" y="72948"/>
                </a:lnTo>
                <a:lnTo>
                  <a:pt x="16778897" y="75920"/>
                </a:lnTo>
                <a:lnTo>
                  <a:pt x="16793680" y="72948"/>
                </a:lnTo>
                <a:lnTo>
                  <a:pt x="16805745" y="64808"/>
                </a:lnTo>
                <a:lnTo>
                  <a:pt x="16813886" y="52743"/>
                </a:lnTo>
                <a:lnTo>
                  <a:pt x="16816870" y="37960"/>
                </a:lnTo>
                <a:close/>
              </a:path>
              <a:path w="17265015" h="9587865">
                <a:moveTo>
                  <a:pt x="17043121" y="2531427"/>
                </a:moveTo>
                <a:lnTo>
                  <a:pt x="17040149" y="2516657"/>
                </a:lnTo>
                <a:lnTo>
                  <a:pt x="17032008" y="2504579"/>
                </a:lnTo>
                <a:lnTo>
                  <a:pt x="17019943" y="2496451"/>
                </a:lnTo>
                <a:lnTo>
                  <a:pt x="17005161" y="2493467"/>
                </a:lnTo>
                <a:lnTo>
                  <a:pt x="16990391" y="2496451"/>
                </a:lnTo>
                <a:lnTo>
                  <a:pt x="16978326" y="2504579"/>
                </a:lnTo>
                <a:lnTo>
                  <a:pt x="16970185" y="2516657"/>
                </a:lnTo>
                <a:lnTo>
                  <a:pt x="16967200" y="2531427"/>
                </a:lnTo>
                <a:lnTo>
                  <a:pt x="16970185" y="2546210"/>
                </a:lnTo>
                <a:lnTo>
                  <a:pt x="16978326" y="2558275"/>
                </a:lnTo>
                <a:lnTo>
                  <a:pt x="16990391" y="2566416"/>
                </a:lnTo>
                <a:lnTo>
                  <a:pt x="17005161" y="2569400"/>
                </a:lnTo>
                <a:lnTo>
                  <a:pt x="17019943" y="2566416"/>
                </a:lnTo>
                <a:lnTo>
                  <a:pt x="17032008" y="2558275"/>
                </a:lnTo>
                <a:lnTo>
                  <a:pt x="17040149" y="2546210"/>
                </a:lnTo>
                <a:lnTo>
                  <a:pt x="17043121" y="2531427"/>
                </a:lnTo>
                <a:close/>
              </a:path>
              <a:path w="17265015" h="9587865">
                <a:moveTo>
                  <a:pt x="17043121" y="2305139"/>
                </a:moveTo>
                <a:lnTo>
                  <a:pt x="17040149" y="2290368"/>
                </a:lnTo>
                <a:lnTo>
                  <a:pt x="17032008" y="2278291"/>
                </a:lnTo>
                <a:lnTo>
                  <a:pt x="17019943" y="2270163"/>
                </a:lnTo>
                <a:lnTo>
                  <a:pt x="17005161" y="2267178"/>
                </a:lnTo>
                <a:lnTo>
                  <a:pt x="16990391" y="2270163"/>
                </a:lnTo>
                <a:lnTo>
                  <a:pt x="16978326" y="2278291"/>
                </a:lnTo>
                <a:lnTo>
                  <a:pt x="16970185" y="2290368"/>
                </a:lnTo>
                <a:lnTo>
                  <a:pt x="16967200" y="2305139"/>
                </a:lnTo>
                <a:lnTo>
                  <a:pt x="16970185" y="2319921"/>
                </a:lnTo>
                <a:lnTo>
                  <a:pt x="16978326" y="2331986"/>
                </a:lnTo>
                <a:lnTo>
                  <a:pt x="16990391" y="2340127"/>
                </a:lnTo>
                <a:lnTo>
                  <a:pt x="17005161" y="2343112"/>
                </a:lnTo>
                <a:lnTo>
                  <a:pt x="17019943" y="2340127"/>
                </a:lnTo>
                <a:lnTo>
                  <a:pt x="17032008" y="2331986"/>
                </a:lnTo>
                <a:lnTo>
                  <a:pt x="17040149" y="2319921"/>
                </a:lnTo>
                <a:lnTo>
                  <a:pt x="17043121" y="2305139"/>
                </a:lnTo>
                <a:close/>
              </a:path>
              <a:path w="17265015" h="9587865">
                <a:moveTo>
                  <a:pt x="17043121" y="2078850"/>
                </a:moveTo>
                <a:lnTo>
                  <a:pt x="17040149" y="2064067"/>
                </a:lnTo>
                <a:lnTo>
                  <a:pt x="17032008" y="2052002"/>
                </a:lnTo>
                <a:lnTo>
                  <a:pt x="17019943" y="2043874"/>
                </a:lnTo>
                <a:lnTo>
                  <a:pt x="17005161" y="2040890"/>
                </a:lnTo>
                <a:lnTo>
                  <a:pt x="16990391" y="2043874"/>
                </a:lnTo>
                <a:lnTo>
                  <a:pt x="16978326" y="2052002"/>
                </a:lnTo>
                <a:lnTo>
                  <a:pt x="16970185" y="2064067"/>
                </a:lnTo>
                <a:lnTo>
                  <a:pt x="16967200" y="2078850"/>
                </a:lnTo>
                <a:lnTo>
                  <a:pt x="16970185" y="2093633"/>
                </a:lnTo>
                <a:lnTo>
                  <a:pt x="16978326" y="2105698"/>
                </a:lnTo>
                <a:lnTo>
                  <a:pt x="16990391" y="2113838"/>
                </a:lnTo>
                <a:lnTo>
                  <a:pt x="17005161" y="2116823"/>
                </a:lnTo>
                <a:lnTo>
                  <a:pt x="17019943" y="2113838"/>
                </a:lnTo>
                <a:lnTo>
                  <a:pt x="17032008" y="2105698"/>
                </a:lnTo>
                <a:lnTo>
                  <a:pt x="17040149" y="2093633"/>
                </a:lnTo>
                <a:lnTo>
                  <a:pt x="17043121" y="2078850"/>
                </a:lnTo>
                <a:close/>
              </a:path>
              <a:path w="17265015" h="9587865">
                <a:moveTo>
                  <a:pt x="17043121" y="1852561"/>
                </a:moveTo>
                <a:lnTo>
                  <a:pt x="17040149" y="1837778"/>
                </a:lnTo>
                <a:lnTo>
                  <a:pt x="17032008" y="1825713"/>
                </a:lnTo>
                <a:lnTo>
                  <a:pt x="17019943" y="1817573"/>
                </a:lnTo>
                <a:lnTo>
                  <a:pt x="17005161" y="1814588"/>
                </a:lnTo>
                <a:lnTo>
                  <a:pt x="16990391" y="1817573"/>
                </a:lnTo>
                <a:lnTo>
                  <a:pt x="16978326" y="1825713"/>
                </a:lnTo>
                <a:lnTo>
                  <a:pt x="16970185" y="1837778"/>
                </a:lnTo>
                <a:lnTo>
                  <a:pt x="16967200" y="1852561"/>
                </a:lnTo>
                <a:lnTo>
                  <a:pt x="16970185" y="1867344"/>
                </a:lnTo>
                <a:lnTo>
                  <a:pt x="16978326" y="1879409"/>
                </a:lnTo>
                <a:lnTo>
                  <a:pt x="16990391" y="1887537"/>
                </a:lnTo>
                <a:lnTo>
                  <a:pt x="17005161" y="1890522"/>
                </a:lnTo>
                <a:lnTo>
                  <a:pt x="17019943" y="1887537"/>
                </a:lnTo>
                <a:lnTo>
                  <a:pt x="17032008" y="1879409"/>
                </a:lnTo>
                <a:lnTo>
                  <a:pt x="17040149" y="1867344"/>
                </a:lnTo>
                <a:lnTo>
                  <a:pt x="17043121" y="1852561"/>
                </a:lnTo>
                <a:close/>
              </a:path>
              <a:path w="17265015" h="9587865">
                <a:moveTo>
                  <a:pt x="17043121" y="1626273"/>
                </a:moveTo>
                <a:lnTo>
                  <a:pt x="17040149" y="1611490"/>
                </a:lnTo>
                <a:lnTo>
                  <a:pt x="17032008" y="1599425"/>
                </a:lnTo>
                <a:lnTo>
                  <a:pt x="17019943" y="1591284"/>
                </a:lnTo>
                <a:lnTo>
                  <a:pt x="17005161" y="1588300"/>
                </a:lnTo>
                <a:lnTo>
                  <a:pt x="16990391" y="1591284"/>
                </a:lnTo>
                <a:lnTo>
                  <a:pt x="16978326" y="1599425"/>
                </a:lnTo>
                <a:lnTo>
                  <a:pt x="16970185" y="1611490"/>
                </a:lnTo>
                <a:lnTo>
                  <a:pt x="16967200" y="1626273"/>
                </a:lnTo>
                <a:lnTo>
                  <a:pt x="16970185" y="1641043"/>
                </a:lnTo>
                <a:lnTo>
                  <a:pt x="16978326" y="1653120"/>
                </a:lnTo>
                <a:lnTo>
                  <a:pt x="16990391" y="1661248"/>
                </a:lnTo>
                <a:lnTo>
                  <a:pt x="17005161" y="1664233"/>
                </a:lnTo>
                <a:lnTo>
                  <a:pt x="17019943" y="1661248"/>
                </a:lnTo>
                <a:lnTo>
                  <a:pt x="17032008" y="1653120"/>
                </a:lnTo>
                <a:lnTo>
                  <a:pt x="17040149" y="1641043"/>
                </a:lnTo>
                <a:lnTo>
                  <a:pt x="17043121" y="1626273"/>
                </a:lnTo>
                <a:close/>
              </a:path>
              <a:path w="17265015" h="9587865">
                <a:moveTo>
                  <a:pt x="17043121" y="1395704"/>
                </a:moveTo>
                <a:lnTo>
                  <a:pt x="17040149" y="1380921"/>
                </a:lnTo>
                <a:lnTo>
                  <a:pt x="17032008" y="1368856"/>
                </a:lnTo>
                <a:lnTo>
                  <a:pt x="17019943" y="1360716"/>
                </a:lnTo>
                <a:lnTo>
                  <a:pt x="17005161" y="1357731"/>
                </a:lnTo>
                <a:lnTo>
                  <a:pt x="16990391" y="1360716"/>
                </a:lnTo>
                <a:lnTo>
                  <a:pt x="16978326" y="1368856"/>
                </a:lnTo>
                <a:lnTo>
                  <a:pt x="16970185" y="1380921"/>
                </a:lnTo>
                <a:lnTo>
                  <a:pt x="16967200" y="1395704"/>
                </a:lnTo>
                <a:lnTo>
                  <a:pt x="16970185" y="1410474"/>
                </a:lnTo>
                <a:lnTo>
                  <a:pt x="16978326" y="1422552"/>
                </a:lnTo>
                <a:lnTo>
                  <a:pt x="16990391" y="1430680"/>
                </a:lnTo>
                <a:lnTo>
                  <a:pt x="17005161" y="1433664"/>
                </a:lnTo>
                <a:lnTo>
                  <a:pt x="17019943" y="1430680"/>
                </a:lnTo>
                <a:lnTo>
                  <a:pt x="17032008" y="1422552"/>
                </a:lnTo>
                <a:lnTo>
                  <a:pt x="17040149" y="1410474"/>
                </a:lnTo>
                <a:lnTo>
                  <a:pt x="17043121" y="1395704"/>
                </a:lnTo>
                <a:close/>
              </a:path>
              <a:path w="17265015" h="9587865">
                <a:moveTo>
                  <a:pt x="17043121" y="1169416"/>
                </a:moveTo>
                <a:lnTo>
                  <a:pt x="17040149" y="1154633"/>
                </a:lnTo>
                <a:lnTo>
                  <a:pt x="17032008" y="1142568"/>
                </a:lnTo>
                <a:lnTo>
                  <a:pt x="17019943" y="1134427"/>
                </a:lnTo>
                <a:lnTo>
                  <a:pt x="17005161" y="1131443"/>
                </a:lnTo>
                <a:lnTo>
                  <a:pt x="16990391" y="1134427"/>
                </a:lnTo>
                <a:lnTo>
                  <a:pt x="16978326" y="1142568"/>
                </a:lnTo>
                <a:lnTo>
                  <a:pt x="16970185" y="1154633"/>
                </a:lnTo>
                <a:lnTo>
                  <a:pt x="16967200" y="1169416"/>
                </a:lnTo>
                <a:lnTo>
                  <a:pt x="16970185" y="1184186"/>
                </a:lnTo>
                <a:lnTo>
                  <a:pt x="16978326" y="1196263"/>
                </a:lnTo>
                <a:lnTo>
                  <a:pt x="16990391" y="1204391"/>
                </a:lnTo>
                <a:lnTo>
                  <a:pt x="17005161" y="1207376"/>
                </a:lnTo>
                <a:lnTo>
                  <a:pt x="17019943" y="1204391"/>
                </a:lnTo>
                <a:lnTo>
                  <a:pt x="17032008" y="1196263"/>
                </a:lnTo>
                <a:lnTo>
                  <a:pt x="17040136" y="1184186"/>
                </a:lnTo>
                <a:lnTo>
                  <a:pt x="17043121" y="1169416"/>
                </a:lnTo>
                <a:close/>
              </a:path>
              <a:path w="17265015" h="9587865">
                <a:moveTo>
                  <a:pt x="17043121" y="943127"/>
                </a:moveTo>
                <a:lnTo>
                  <a:pt x="17040149" y="928344"/>
                </a:lnTo>
                <a:lnTo>
                  <a:pt x="17032008" y="916279"/>
                </a:lnTo>
                <a:lnTo>
                  <a:pt x="17019943" y="908138"/>
                </a:lnTo>
                <a:lnTo>
                  <a:pt x="17005161" y="905154"/>
                </a:lnTo>
                <a:lnTo>
                  <a:pt x="16990391" y="908138"/>
                </a:lnTo>
                <a:lnTo>
                  <a:pt x="16978326" y="916279"/>
                </a:lnTo>
                <a:lnTo>
                  <a:pt x="16970185" y="928344"/>
                </a:lnTo>
                <a:lnTo>
                  <a:pt x="16967200" y="943127"/>
                </a:lnTo>
                <a:lnTo>
                  <a:pt x="16970185" y="957897"/>
                </a:lnTo>
                <a:lnTo>
                  <a:pt x="16978326" y="969962"/>
                </a:lnTo>
                <a:lnTo>
                  <a:pt x="16990391" y="978103"/>
                </a:lnTo>
                <a:lnTo>
                  <a:pt x="17005161" y="981087"/>
                </a:lnTo>
                <a:lnTo>
                  <a:pt x="17019943" y="978103"/>
                </a:lnTo>
                <a:lnTo>
                  <a:pt x="17032008" y="969962"/>
                </a:lnTo>
                <a:lnTo>
                  <a:pt x="17040149" y="957897"/>
                </a:lnTo>
                <a:lnTo>
                  <a:pt x="17043121" y="943127"/>
                </a:lnTo>
                <a:close/>
              </a:path>
              <a:path w="17265015" h="9587865">
                <a:moveTo>
                  <a:pt x="17043121" y="716826"/>
                </a:moveTo>
                <a:lnTo>
                  <a:pt x="17040149" y="702056"/>
                </a:lnTo>
                <a:lnTo>
                  <a:pt x="17032008" y="689991"/>
                </a:lnTo>
                <a:lnTo>
                  <a:pt x="17019943" y="681850"/>
                </a:lnTo>
                <a:lnTo>
                  <a:pt x="17005161" y="678865"/>
                </a:lnTo>
                <a:lnTo>
                  <a:pt x="16990391" y="681850"/>
                </a:lnTo>
                <a:lnTo>
                  <a:pt x="16978326" y="689991"/>
                </a:lnTo>
                <a:lnTo>
                  <a:pt x="16970185" y="702056"/>
                </a:lnTo>
                <a:lnTo>
                  <a:pt x="16967200" y="716826"/>
                </a:lnTo>
                <a:lnTo>
                  <a:pt x="16970185" y="731608"/>
                </a:lnTo>
                <a:lnTo>
                  <a:pt x="16978326" y="743673"/>
                </a:lnTo>
                <a:lnTo>
                  <a:pt x="16990391" y="751814"/>
                </a:lnTo>
                <a:lnTo>
                  <a:pt x="17005161" y="754799"/>
                </a:lnTo>
                <a:lnTo>
                  <a:pt x="17019943" y="751814"/>
                </a:lnTo>
                <a:lnTo>
                  <a:pt x="17032008" y="743673"/>
                </a:lnTo>
                <a:lnTo>
                  <a:pt x="17040149" y="731608"/>
                </a:lnTo>
                <a:lnTo>
                  <a:pt x="17043121" y="716826"/>
                </a:lnTo>
                <a:close/>
              </a:path>
              <a:path w="17265015" h="9587865">
                <a:moveTo>
                  <a:pt x="17043121" y="490537"/>
                </a:moveTo>
                <a:lnTo>
                  <a:pt x="17040149" y="475767"/>
                </a:lnTo>
                <a:lnTo>
                  <a:pt x="17032008" y="463689"/>
                </a:lnTo>
                <a:lnTo>
                  <a:pt x="17019943" y="455561"/>
                </a:lnTo>
                <a:lnTo>
                  <a:pt x="17005161" y="452577"/>
                </a:lnTo>
                <a:lnTo>
                  <a:pt x="16990391" y="455561"/>
                </a:lnTo>
                <a:lnTo>
                  <a:pt x="16978326" y="463689"/>
                </a:lnTo>
                <a:lnTo>
                  <a:pt x="16970185" y="475767"/>
                </a:lnTo>
                <a:lnTo>
                  <a:pt x="16967200" y="490537"/>
                </a:lnTo>
                <a:lnTo>
                  <a:pt x="16970185" y="505320"/>
                </a:lnTo>
                <a:lnTo>
                  <a:pt x="16978326" y="517385"/>
                </a:lnTo>
                <a:lnTo>
                  <a:pt x="16990391" y="525526"/>
                </a:lnTo>
                <a:lnTo>
                  <a:pt x="17005161" y="528510"/>
                </a:lnTo>
                <a:lnTo>
                  <a:pt x="17019943" y="525526"/>
                </a:lnTo>
                <a:lnTo>
                  <a:pt x="17032008" y="517385"/>
                </a:lnTo>
                <a:lnTo>
                  <a:pt x="17040149" y="505320"/>
                </a:lnTo>
                <a:lnTo>
                  <a:pt x="17043121" y="490537"/>
                </a:lnTo>
                <a:close/>
              </a:path>
              <a:path w="17265015" h="9587865">
                <a:moveTo>
                  <a:pt x="17043121" y="264248"/>
                </a:moveTo>
                <a:lnTo>
                  <a:pt x="17040149" y="249478"/>
                </a:lnTo>
                <a:lnTo>
                  <a:pt x="17032008" y="237401"/>
                </a:lnTo>
                <a:lnTo>
                  <a:pt x="17019943" y="229273"/>
                </a:lnTo>
                <a:lnTo>
                  <a:pt x="17005161" y="226288"/>
                </a:lnTo>
                <a:lnTo>
                  <a:pt x="16990391" y="229273"/>
                </a:lnTo>
                <a:lnTo>
                  <a:pt x="16978326" y="237401"/>
                </a:lnTo>
                <a:lnTo>
                  <a:pt x="16970185" y="249478"/>
                </a:lnTo>
                <a:lnTo>
                  <a:pt x="16967200" y="264248"/>
                </a:lnTo>
                <a:lnTo>
                  <a:pt x="16970185" y="279031"/>
                </a:lnTo>
                <a:lnTo>
                  <a:pt x="16978326" y="291096"/>
                </a:lnTo>
                <a:lnTo>
                  <a:pt x="16990391" y="299237"/>
                </a:lnTo>
                <a:lnTo>
                  <a:pt x="17005161" y="302221"/>
                </a:lnTo>
                <a:lnTo>
                  <a:pt x="17019943" y="299237"/>
                </a:lnTo>
                <a:lnTo>
                  <a:pt x="17032008" y="291096"/>
                </a:lnTo>
                <a:lnTo>
                  <a:pt x="17040149" y="279031"/>
                </a:lnTo>
                <a:lnTo>
                  <a:pt x="17043121" y="264248"/>
                </a:lnTo>
                <a:close/>
              </a:path>
              <a:path w="17265015" h="9587865">
                <a:moveTo>
                  <a:pt x="17043121" y="37960"/>
                </a:moveTo>
                <a:lnTo>
                  <a:pt x="17040136" y="23177"/>
                </a:lnTo>
                <a:lnTo>
                  <a:pt x="17032008" y="11112"/>
                </a:lnTo>
                <a:lnTo>
                  <a:pt x="17019943" y="2984"/>
                </a:lnTo>
                <a:lnTo>
                  <a:pt x="17005161" y="0"/>
                </a:lnTo>
                <a:lnTo>
                  <a:pt x="16990391" y="2984"/>
                </a:lnTo>
                <a:lnTo>
                  <a:pt x="16978326" y="11112"/>
                </a:lnTo>
                <a:lnTo>
                  <a:pt x="16970185" y="23177"/>
                </a:lnTo>
                <a:lnTo>
                  <a:pt x="16967200" y="37960"/>
                </a:lnTo>
                <a:lnTo>
                  <a:pt x="16970185" y="52743"/>
                </a:lnTo>
                <a:lnTo>
                  <a:pt x="16978326" y="64808"/>
                </a:lnTo>
                <a:lnTo>
                  <a:pt x="16990391" y="72948"/>
                </a:lnTo>
                <a:lnTo>
                  <a:pt x="17005161" y="75920"/>
                </a:lnTo>
                <a:lnTo>
                  <a:pt x="17019943" y="72948"/>
                </a:lnTo>
                <a:lnTo>
                  <a:pt x="17032008" y="64808"/>
                </a:lnTo>
                <a:lnTo>
                  <a:pt x="17040149" y="52743"/>
                </a:lnTo>
                <a:lnTo>
                  <a:pt x="17043121" y="37960"/>
                </a:lnTo>
                <a:close/>
              </a:path>
              <a:path w="17265015" h="9587865">
                <a:moveTo>
                  <a:pt x="17264647" y="2531427"/>
                </a:moveTo>
                <a:lnTo>
                  <a:pt x="17261663" y="2516657"/>
                </a:lnTo>
                <a:lnTo>
                  <a:pt x="17253535" y="2504579"/>
                </a:lnTo>
                <a:lnTo>
                  <a:pt x="17241470" y="2496451"/>
                </a:lnTo>
                <a:lnTo>
                  <a:pt x="17226687" y="2493467"/>
                </a:lnTo>
                <a:lnTo>
                  <a:pt x="17211917" y="2496451"/>
                </a:lnTo>
                <a:lnTo>
                  <a:pt x="17199852" y="2504579"/>
                </a:lnTo>
                <a:lnTo>
                  <a:pt x="17191711" y="2516657"/>
                </a:lnTo>
                <a:lnTo>
                  <a:pt x="17188726" y="2531427"/>
                </a:lnTo>
                <a:lnTo>
                  <a:pt x="17191711" y="2546210"/>
                </a:lnTo>
                <a:lnTo>
                  <a:pt x="17199852" y="2558275"/>
                </a:lnTo>
                <a:lnTo>
                  <a:pt x="17211917" y="2566416"/>
                </a:lnTo>
                <a:lnTo>
                  <a:pt x="17226687" y="2569400"/>
                </a:lnTo>
                <a:lnTo>
                  <a:pt x="17241470" y="2566416"/>
                </a:lnTo>
                <a:lnTo>
                  <a:pt x="17253535" y="2558275"/>
                </a:lnTo>
                <a:lnTo>
                  <a:pt x="17261663" y="2546210"/>
                </a:lnTo>
                <a:lnTo>
                  <a:pt x="17264647" y="2531427"/>
                </a:lnTo>
                <a:close/>
              </a:path>
              <a:path w="17265015" h="9587865">
                <a:moveTo>
                  <a:pt x="17264647" y="2305139"/>
                </a:moveTo>
                <a:lnTo>
                  <a:pt x="17261663" y="2290368"/>
                </a:lnTo>
                <a:lnTo>
                  <a:pt x="17253535" y="2278291"/>
                </a:lnTo>
                <a:lnTo>
                  <a:pt x="17241470" y="2270163"/>
                </a:lnTo>
                <a:lnTo>
                  <a:pt x="17226687" y="2267178"/>
                </a:lnTo>
                <a:lnTo>
                  <a:pt x="17211917" y="2270163"/>
                </a:lnTo>
                <a:lnTo>
                  <a:pt x="17199852" y="2278291"/>
                </a:lnTo>
                <a:lnTo>
                  <a:pt x="17191711" y="2290368"/>
                </a:lnTo>
                <a:lnTo>
                  <a:pt x="17188726" y="2305139"/>
                </a:lnTo>
                <a:lnTo>
                  <a:pt x="17191711" y="2319921"/>
                </a:lnTo>
                <a:lnTo>
                  <a:pt x="17199852" y="2331986"/>
                </a:lnTo>
                <a:lnTo>
                  <a:pt x="17211917" y="2340127"/>
                </a:lnTo>
                <a:lnTo>
                  <a:pt x="17226687" y="2343112"/>
                </a:lnTo>
                <a:lnTo>
                  <a:pt x="17241470" y="2340127"/>
                </a:lnTo>
                <a:lnTo>
                  <a:pt x="17253535" y="2331986"/>
                </a:lnTo>
                <a:lnTo>
                  <a:pt x="17261663" y="2319921"/>
                </a:lnTo>
                <a:lnTo>
                  <a:pt x="17264647" y="2305139"/>
                </a:lnTo>
                <a:close/>
              </a:path>
              <a:path w="17265015" h="9587865">
                <a:moveTo>
                  <a:pt x="17264647" y="2078850"/>
                </a:moveTo>
                <a:lnTo>
                  <a:pt x="17261663" y="2064067"/>
                </a:lnTo>
                <a:lnTo>
                  <a:pt x="17253535" y="2052002"/>
                </a:lnTo>
                <a:lnTo>
                  <a:pt x="17241470" y="2043874"/>
                </a:lnTo>
                <a:lnTo>
                  <a:pt x="17226687" y="2040890"/>
                </a:lnTo>
                <a:lnTo>
                  <a:pt x="17211917" y="2043874"/>
                </a:lnTo>
                <a:lnTo>
                  <a:pt x="17199852" y="2052002"/>
                </a:lnTo>
                <a:lnTo>
                  <a:pt x="17191711" y="2064067"/>
                </a:lnTo>
                <a:lnTo>
                  <a:pt x="17188726" y="2078850"/>
                </a:lnTo>
                <a:lnTo>
                  <a:pt x="17191711" y="2093633"/>
                </a:lnTo>
                <a:lnTo>
                  <a:pt x="17199852" y="2105698"/>
                </a:lnTo>
                <a:lnTo>
                  <a:pt x="17211917" y="2113838"/>
                </a:lnTo>
                <a:lnTo>
                  <a:pt x="17226687" y="2116823"/>
                </a:lnTo>
                <a:lnTo>
                  <a:pt x="17241470" y="2113838"/>
                </a:lnTo>
                <a:lnTo>
                  <a:pt x="17253535" y="2105698"/>
                </a:lnTo>
                <a:lnTo>
                  <a:pt x="17261663" y="2093633"/>
                </a:lnTo>
                <a:lnTo>
                  <a:pt x="17264647" y="2078850"/>
                </a:lnTo>
                <a:close/>
              </a:path>
              <a:path w="17265015" h="9587865">
                <a:moveTo>
                  <a:pt x="17264647" y="1852561"/>
                </a:moveTo>
                <a:lnTo>
                  <a:pt x="17261663" y="1837778"/>
                </a:lnTo>
                <a:lnTo>
                  <a:pt x="17253535" y="1825713"/>
                </a:lnTo>
                <a:lnTo>
                  <a:pt x="17241470" y="1817573"/>
                </a:lnTo>
                <a:lnTo>
                  <a:pt x="17226687" y="1814588"/>
                </a:lnTo>
                <a:lnTo>
                  <a:pt x="17211917" y="1817573"/>
                </a:lnTo>
                <a:lnTo>
                  <a:pt x="17199852" y="1825713"/>
                </a:lnTo>
                <a:lnTo>
                  <a:pt x="17191711" y="1837778"/>
                </a:lnTo>
                <a:lnTo>
                  <a:pt x="17188726" y="1852561"/>
                </a:lnTo>
                <a:lnTo>
                  <a:pt x="17191711" y="1867344"/>
                </a:lnTo>
                <a:lnTo>
                  <a:pt x="17199852" y="1879409"/>
                </a:lnTo>
                <a:lnTo>
                  <a:pt x="17211917" y="1887537"/>
                </a:lnTo>
                <a:lnTo>
                  <a:pt x="17226687" y="1890522"/>
                </a:lnTo>
                <a:lnTo>
                  <a:pt x="17241470" y="1887537"/>
                </a:lnTo>
                <a:lnTo>
                  <a:pt x="17253535" y="1879409"/>
                </a:lnTo>
                <a:lnTo>
                  <a:pt x="17261663" y="1867344"/>
                </a:lnTo>
                <a:lnTo>
                  <a:pt x="17264647" y="1852561"/>
                </a:lnTo>
                <a:close/>
              </a:path>
              <a:path w="17265015" h="9587865">
                <a:moveTo>
                  <a:pt x="17264647" y="1626273"/>
                </a:moveTo>
                <a:lnTo>
                  <a:pt x="17261663" y="1611490"/>
                </a:lnTo>
                <a:lnTo>
                  <a:pt x="17253535" y="1599425"/>
                </a:lnTo>
                <a:lnTo>
                  <a:pt x="17241470" y="1591284"/>
                </a:lnTo>
                <a:lnTo>
                  <a:pt x="17226687" y="1588300"/>
                </a:lnTo>
                <a:lnTo>
                  <a:pt x="17211917" y="1591284"/>
                </a:lnTo>
                <a:lnTo>
                  <a:pt x="17199852" y="1599425"/>
                </a:lnTo>
                <a:lnTo>
                  <a:pt x="17191711" y="1611490"/>
                </a:lnTo>
                <a:lnTo>
                  <a:pt x="17188726" y="1626273"/>
                </a:lnTo>
                <a:lnTo>
                  <a:pt x="17191711" y="1641043"/>
                </a:lnTo>
                <a:lnTo>
                  <a:pt x="17199852" y="1653120"/>
                </a:lnTo>
                <a:lnTo>
                  <a:pt x="17211917" y="1661248"/>
                </a:lnTo>
                <a:lnTo>
                  <a:pt x="17226687" y="1664233"/>
                </a:lnTo>
                <a:lnTo>
                  <a:pt x="17241470" y="1661248"/>
                </a:lnTo>
                <a:lnTo>
                  <a:pt x="17253535" y="1653120"/>
                </a:lnTo>
                <a:lnTo>
                  <a:pt x="17261663" y="1641043"/>
                </a:lnTo>
                <a:lnTo>
                  <a:pt x="17264647" y="1626273"/>
                </a:lnTo>
                <a:close/>
              </a:path>
              <a:path w="17265015" h="9587865">
                <a:moveTo>
                  <a:pt x="17264647" y="1395704"/>
                </a:moveTo>
                <a:lnTo>
                  <a:pt x="17261663" y="1380921"/>
                </a:lnTo>
                <a:lnTo>
                  <a:pt x="17253535" y="1368856"/>
                </a:lnTo>
                <a:lnTo>
                  <a:pt x="17241470" y="1360716"/>
                </a:lnTo>
                <a:lnTo>
                  <a:pt x="17226687" y="1357731"/>
                </a:lnTo>
                <a:lnTo>
                  <a:pt x="17211917" y="1360716"/>
                </a:lnTo>
                <a:lnTo>
                  <a:pt x="17199852" y="1368856"/>
                </a:lnTo>
                <a:lnTo>
                  <a:pt x="17191711" y="1380921"/>
                </a:lnTo>
                <a:lnTo>
                  <a:pt x="17188726" y="1395704"/>
                </a:lnTo>
                <a:lnTo>
                  <a:pt x="17191711" y="1410474"/>
                </a:lnTo>
                <a:lnTo>
                  <a:pt x="17199852" y="1422552"/>
                </a:lnTo>
                <a:lnTo>
                  <a:pt x="17211917" y="1430680"/>
                </a:lnTo>
                <a:lnTo>
                  <a:pt x="17226687" y="1433664"/>
                </a:lnTo>
                <a:lnTo>
                  <a:pt x="17241470" y="1430680"/>
                </a:lnTo>
                <a:lnTo>
                  <a:pt x="17253535" y="1422552"/>
                </a:lnTo>
                <a:lnTo>
                  <a:pt x="17261663" y="1410474"/>
                </a:lnTo>
                <a:lnTo>
                  <a:pt x="17264647" y="1395704"/>
                </a:lnTo>
                <a:close/>
              </a:path>
              <a:path w="17265015" h="9587865">
                <a:moveTo>
                  <a:pt x="17264647" y="1169416"/>
                </a:moveTo>
                <a:lnTo>
                  <a:pt x="17261663" y="1154633"/>
                </a:lnTo>
                <a:lnTo>
                  <a:pt x="17253535" y="1142568"/>
                </a:lnTo>
                <a:lnTo>
                  <a:pt x="17241470" y="1134427"/>
                </a:lnTo>
                <a:lnTo>
                  <a:pt x="17226687" y="1131443"/>
                </a:lnTo>
                <a:lnTo>
                  <a:pt x="17211917" y="1134427"/>
                </a:lnTo>
                <a:lnTo>
                  <a:pt x="17199852" y="1142568"/>
                </a:lnTo>
                <a:lnTo>
                  <a:pt x="17191711" y="1154633"/>
                </a:lnTo>
                <a:lnTo>
                  <a:pt x="17188726" y="1169416"/>
                </a:lnTo>
                <a:lnTo>
                  <a:pt x="17191711" y="1184186"/>
                </a:lnTo>
                <a:lnTo>
                  <a:pt x="17199852" y="1196263"/>
                </a:lnTo>
                <a:lnTo>
                  <a:pt x="17211917" y="1204391"/>
                </a:lnTo>
                <a:lnTo>
                  <a:pt x="17226687" y="1207376"/>
                </a:lnTo>
                <a:lnTo>
                  <a:pt x="17241470" y="1204391"/>
                </a:lnTo>
                <a:lnTo>
                  <a:pt x="17253535" y="1196263"/>
                </a:lnTo>
                <a:lnTo>
                  <a:pt x="17261663" y="1184186"/>
                </a:lnTo>
                <a:lnTo>
                  <a:pt x="17264647" y="1169416"/>
                </a:lnTo>
                <a:close/>
              </a:path>
              <a:path w="17265015" h="9587865">
                <a:moveTo>
                  <a:pt x="17264647" y="943127"/>
                </a:moveTo>
                <a:lnTo>
                  <a:pt x="17261663" y="928344"/>
                </a:lnTo>
                <a:lnTo>
                  <a:pt x="17253535" y="916279"/>
                </a:lnTo>
                <a:lnTo>
                  <a:pt x="17241470" y="908138"/>
                </a:lnTo>
                <a:lnTo>
                  <a:pt x="17226687" y="905154"/>
                </a:lnTo>
                <a:lnTo>
                  <a:pt x="17211917" y="908138"/>
                </a:lnTo>
                <a:lnTo>
                  <a:pt x="17199852" y="916279"/>
                </a:lnTo>
                <a:lnTo>
                  <a:pt x="17191711" y="928344"/>
                </a:lnTo>
                <a:lnTo>
                  <a:pt x="17188726" y="943127"/>
                </a:lnTo>
                <a:lnTo>
                  <a:pt x="17191711" y="957897"/>
                </a:lnTo>
                <a:lnTo>
                  <a:pt x="17199852" y="969962"/>
                </a:lnTo>
                <a:lnTo>
                  <a:pt x="17211917" y="978103"/>
                </a:lnTo>
                <a:lnTo>
                  <a:pt x="17226687" y="981087"/>
                </a:lnTo>
                <a:lnTo>
                  <a:pt x="17241470" y="978103"/>
                </a:lnTo>
                <a:lnTo>
                  <a:pt x="17253535" y="969962"/>
                </a:lnTo>
                <a:lnTo>
                  <a:pt x="17261663" y="957897"/>
                </a:lnTo>
                <a:lnTo>
                  <a:pt x="17264647" y="943127"/>
                </a:lnTo>
                <a:close/>
              </a:path>
              <a:path w="17265015" h="9587865">
                <a:moveTo>
                  <a:pt x="17264647" y="716826"/>
                </a:moveTo>
                <a:lnTo>
                  <a:pt x="17261663" y="702056"/>
                </a:lnTo>
                <a:lnTo>
                  <a:pt x="17253535" y="689991"/>
                </a:lnTo>
                <a:lnTo>
                  <a:pt x="17241470" y="681850"/>
                </a:lnTo>
                <a:lnTo>
                  <a:pt x="17226687" y="678865"/>
                </a:lnTo>
                <a:lnTo>
                  <a:pt x="17211917" y="681850"/>
                </a:lnTo>
                <a:lnTo>
                  <a:pt x="17199852" y="689991"/>
                </a:lnTo>
                <a:lnTo>
                  <a:pt x="17191711" y="702056"/>
                </a:lnTo>
                <a:lnTo>
                  <a:pt x="17188726" y="716826"/>
                </a:lnTo>
                <a:lnTo>
                  <a:pt x="17191711" y="731608"/>
                </a:lnTo>
                <a:lnTo>
                  <a:pt x="17199852" y="743673"/>
                </a:lnTo>
                <a:lnTo>
                  <a:pt x="17211917" y="751814"/>
                </a:lnTo>
                <a:lnTo>
                  <a:pt x="17226687" y="754799"/>
                </a:lnTo>
                <a:lnTo>
                  <a:pt x="17241470" y="751814"/>
                </a:lnTo>
                <a:lnTo>
                  <a:pt x="17253535" y="743673"/>
                </a:lnTo>
                <a:lnTo>
                  <a:pt x="17261663" y="731608"/>
                </a:lnTo>
                <a:lnTo>
                  <a:pt x="17264647" y="716826"/>
                </a:lnTo>
                <a:close/>
              </a:path>
              <a:path w="17265015" h="9587865">
                <a:moveTo>
                  <a:pt x="17264647" y="490537"/>
                </a:moveTo>
                <a:lnTo>
                  <a:pt x="17261663" y="475767"/>
                </a:lnTo>
                <a:lnTo>
                  <a:pt x="17253535" y="463689"/>
                </a:lnTo>
                <a:lnTo>
                  <a:pt x="17241470" y="455561"/>
                </a:lnTo>
                <a:lnTo>
                  <a:pt x="17226687" y="452577"/>
                </a:lnTo>
                <a:lnTo>
                  <a:pt x="17211917" y="455561"/>
                </a:lnTo>
                <a:lnTo>
                  <a:pt x="17199852" y="463689"/>
                </a:lnTo>
                <a:lnTo>
                  <a:pt x="17191711" y="475767"/>
                </a:lnTo>
                <a:lnTo>
                  <a:pt x="17188726" y="490537"/>
                </a:lnTo>
                <a:lnTo>
                  <a:pt x="17191711" y="505320"/>
                </a:lnTo>
                <a:lnTo>
                  <a:pt x="17199852" y="517385"/>
                </a:lnTo>
                <a:lnTo>
                  <a:pt x="17211917" y="525526"/>
                </a:lnTo>
                <a:lnTo>
                  <a:pt x="17226687" y="528510"/>
                </a:lnTo>
                <a:lnTo>
                  <a:pt x="17241470" y="525526"/>
                </a:lnTo>
                <a:lnTo>
                  <a:pt x="17253535" y="517385"/>
                </a:lnTo>
                <a:lnTo>
                  <a:pt x="17261663" y="505320"/>
                </a:lnTo>
                <a:lnTo>
                  <a:pt x="17264647" y="490537"/>
                </a:lnTo>
                <a:close/>
              </a:path>
              <a:path w="17265015" h="9587865">
                <a:moveTo>
                  <a:pt x="17264647" y="264248"/>
                </a:moveTo>
                <a:lnTo>
                  <a:pt x="17261663" y="249478"/>
                </a:lnTo>
                <a:lnTo>
                  <a:pt x="17253535" y="237401"/>
                </a:lnTo>
                <a:lnTo>
                  <a:pt x="17241470" y="229273"/>
                </a:lnTo>
                <a:lnTo>
                  <a:pt x="17226687" y="226288"/>
                </a:lnTo>
                <a:lnTo>
                  <a:pt x="17211917" y="229273"/>
                </a:lnTo>
                <a:lnTo>
                  <a:pt x="17199852" y="237401"/>
                </a:lnTo>
                <a:lnTo>
                  <a:pt x="17191711" y="249478"/>
                </a:lnTo>
                <a:lnTo>
                  <a:pt x="17188726" y="264248"/>
                </a:lnTo>
                <a:lnTo>
                  <a:pt x="17191711" y="279031"/>
                </a:lnTo>
                <a:lnTo>
                  <a:pt x="17199852" y="291096"/>
                </a:lnTo>
                <a:lnTo>
                  <a:pt x="17211917" y="299237"/>
                </a:lnTo>
                <a:lnTo>
                  <a:pt x="17226687" y="302221"/>
                </a:lnTo>
                <a:lnTo>
                  <a:pt x="17241470" y="299237"/>
                </a:lnTo>
                <a:lnTo>
                  <a:pt x="17253535" y="291096"/>
                </a:lnTo>
                <a:lnTo>
                  <a:pt x="17261663" y="279031"/>
                </a:lnTo>
                <a:lnTo>
                  <a:pt x="17264647" y="264248"/>
                </a:lnTo>
                <a:close/>
              </a:path>
              <a:path w="17265015" h="9587865">
                <a:moveTo>
                  <a:pt x="17264647" y="37960"/>
                </a:moveTo>
                <a:lnTo>
                  <a:pt x="17261663" y="23177"/>
                </a:lnTo>
                <a:lnTo>
                  <a:pt x="17253535" y="11112"/>
                </a:lnTo>
                <a:lnTo>
                  <a:pt x="17241470" y="2984"/>
                </a:lnTo>
                <a:lnTo>
                  <a:pt x="17226687" y="0"/>
                </a:lnTo>
                <a:lnTo>
                  <a:pt x="17211917" y="2984"/>
                </a:lnTo>
                <a:lnTo>
                  <a:pt x="17199852" y="11112"/>
                </a:lnTo>
                <a:lnTo>
                  <a:pt x="17191711" y="23177"/>
                </a:lnTo>
                <a:lnTo>
                  <a:pt x="17188726" y="37960"/>
                </a:lnTo>
                <a:lnTo>
                  <a:pt x="17191711" y="52743"/>
                </a:lnTo>
                <a:lnTo>
                  <a:pt x="17199852" y="64808"/>
                </a:lnTo>
                <a:lnTo>
                  <a:pt x="17211917" y="72948"/>
                </a:lnTo>
                <a:lnTo>
                  <a:pt x="17226687" y="75920"/>
                </a:lnTo>
                <a:lnTo>
                  <a:pt x="17241470" y="72948"/>
                </a:lnTo>
                <a:lnTo>
                  <a:pt x="17253535" y="64808"/>
                </a:lnTo>
                <a:lnTo>
                  <a:pt x="17261663" y="52743"/>
                </a:lnTo>
                <a:lnTo>
                  <a:pt x="17264647" y="37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718258"/>
            <a:ext cx="16256000" cy="399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53938" y="6335767"/>
            <a:ext cx="16180123" cy="1323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28-May-22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43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56"/>
                </a:moveTo>
                <a:lnTo>
                  <a:pt x="0" y="10272556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56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28-May-22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28-May-22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28-May-22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28-May-22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39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60"/>
                </a:moveTo>
                <a:lnTo>
                  <a:pt x="0" y="10272560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60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301" y="699642"/>
            <a:ext cx="18131790" cy="8884285"/>
          </a:xfrm>
          <a:custGeom>
            <a:avLst/>
            <a:gdLst/>
            <a:ahLst/>
            <a:cxnLst/>
            <a:rect l="l" t="t" r="r" b="b"/>
            <a:pathLst>
              <a:path w="18131790" h="8884285">
                <a:moveTo>
                  <a:pt x="75920" y="8845969"/>
                </a:moveTo>
                <a:lnTo>
                  <a:pt x="72936" y="8831199"/>
                </a:lnTo>
                <a:lnTo>
                  <a:pt x="64808" y="8819134"/>
                </a:lnTo>
                <a:lnTo>
                  <a:pt x="52743" y="8810993"/>
                </a:lnTo>
                <a:lnTo>
                  <a:pt x="37960" y="8808009"/>
                </a:lnTo>
                <a:lnTo>
                  <a:pt x="23190" y="8810993"/>
                </a:lnTo>
                <a:lnTo>
                  <a:pt x="11112" y="8819134"/>
                </a:lnTo>
                <a:lnTo>
                  <a:pt x="2984" y="8831199"/>
                </a:lnTo>
                <a:lnTo>
                  <a:pt x="0" y="8845969"/>
                </a:lnTo>
                <a:lnTo>
                  <a:pt x="2984" y="8860752"/>
                </a:lnTo>
                <a:lnTo>
                  <a:pt x="11112" y="8872817"/>
                </a:lnTo>
                <a:lnTo>
                  <a:pt x="23190" y="8880958"/>
                </a:lnTo>
                <a:lnTo>
                  <a:pt x="37960" y="8883942"/>
                </a:lnTo>
                <a:lnTo>
                  <a:pt x="52730" y="8880958"/>
                </a:lnTo>
                <a:lnTo>
                  <a:pt x="64808" y="8872817"/>
                </a:lnTo>
                <a:lnTo>
                  <a:pt x="72936" y="8860752"/>
                </a:lnTo>
                <a:lnTo>
                  <a:pt x="75920" y="8845969"/>
                </a:lnTo>
                <a:close/>
              </a:path>
              <a:path w="18131790" h="8884285">
                <a:moveTo>
                  <a:pt x="75920" y="8619680"/>
                </a:moveTo>
                <a:lnTo>
                  <a:pt x="72936" y="8604910"/>
                </a:lnTo>
                <a:lnTo>
                  <a:pt x="64808" y="8592845"/>
                </a:lnTo>
                <a:lnTo>
                  <a:pt x="52743" y="8584705"/>
                </a:lnTo>
                <a:lnTo>
                  <a:pt x="37960" y="8581720"/>
                </a:lnTo>
                <a:lnTo>
                  <a:pt x="23190" y="8584705"/>
                </a:lnTo>
                <a:lnTo>
                  <a:pt x="11112" y="8592845"/>
                </a:lnTo>
                <a:lnTo>
                  <a:pt x="2984" y="8604910"/>
                </a:lnTo>
                <a:lnTo>
                  <a:pt x="0" y="8619680"/>
                </a:lnTo>
                <a:lnTo>
                  <a:pt x="2984" y="8634463"/>
                </a:lnTo>
                <a:lnTo>
                  <a:pt x="11112" y="8646528"/>
                </a:lnTo>
                <a:lnTo>
                  <a:pt x="23190" y="8654669"/>
                </a:lnTo>
                <a:lnTo>
                  <a:pt x="37960" y="8657653"/>
                </a:lnTo>
                <a:lnTo>
                  <a:pt x="52730" y="8654669"/>
                </a:lnTo>
                <a:lnTo>
                  <a:pt x="64808" y="8646528"/>
                </a:lnTo>
                <a:lnTo>
                  <a:pt x="72936" y="8634463"/>
                </a:lnTo>
                <a:lnTo>
                  <a:pt x="75920" y="8619680"/>
                </a:lnTo>
                <a:close/>
              </a:path>
              <a:path w="18131790" h="8884285">
                <a:moveTo>
                  <a:pt x="75920" y="8393392"/>
                </a:moveTo>
                <a:lnTo>
                  <a:pt x="72936" y="8378622"/>
                </a:lnTo>
                <a:lnTo>
                  <a:pt x="64808" y="8366544"/>
                </a:lnTo>
                <a:lnTo>
                  <a:pt x="52743" y="8358416"/>
                </a:lnTo>
                <a:lnTo>
                  <a:pt x="37960" y="8355431"/>
                </a:lnTo>
                <a:lnTo>
                  <a:pt x="23190" y="8358416"/>
                </a:lnTo>
                <a:lnTo>
                  <a:pt x="11112" y="8366544"/>
                </a:lnTo>
                <a:lnTo>
                  <a:pt x="2984" y="8378622"/>
                </a:lnTo>
                <a:lnTo>
                  <a:pt x="0" y="8393392"/>
                </a:lnTo>
                <a:lnTo>
                  <a:pt x="2984" y="8408175"/>
                </a:lnTo>
                <a:lnTo>
                  <a:pt x="11112" y="8420240"/>
                </a:lnTo>
                <a:lnTo>
                  <a:pt x="23190" y="8428380"/>
                </a:lnTo>
                <a:lnTo>
                  <a:pt x="37960" y="8431365"/>
                </a:lnTo>
                <a:lnTo>
                  <a:pt x="52730" y="8428380"/>
                </a:lnTo>
                <a:lnTo>
                  <a:pt x="64808" y="8420240"/>
                </a:lnTo>
                <a:lnTo>
                  <a:pt x="72936" y="8408175"/>
                </a:lnTo>
                <a:lnTo>
                  <a:pt x="75920" y="8393392"/>
                </a:lnTo>
                <a:close/>
              </a:path>
              <a:path w="18131790" h="8884285">
                <a:moveTo>
                  <a:pt x="75920" y="8167103"/>
                </a:moveTo>
                <a:lnTo>
                  <a:pt x="72936" y="8152333"/>
                </a:lnTo>
                <a:lnTo>
                  <a:pt x="64808" y="8140255"/>
                </a:lnTo>
                <a:lnTo>
                  <a:pt x="52743" y="8132127"/>
                </a:lnTo>
                <a:lnTo>
                  <a:pt x="37960" y="8129143"/>
                </a:lnTo>
                <a:lnTo>
                  <a:pt x="23190" y="8132127"/>
                </a:lnTo>
                <a:lnTo>
                  <a:pt x="11112" y="8140255"/>
                </a:lnTo>
                <a:lnTo>
                  <a:pt x="2984" y="8152333"/>
                </a:lnTo>
                <a:lnTo>
                  <a:pt x="0" y="8167103"/>
                </a:lnTo>
                <a:lnTo>
                  <a:pt x="2984" y="8181886"/>
                </a:lnTo>
                <a:lnTo>
                  <a:pt x="11112" y="8193951"/>
                </a:lnTo>
                <a:lnTo>
                  <a:pt x="23190" y="8202092"/>
                </a:lnTo>
                <a:lnTo>
                  <a:pt x="37960" y="8205076"/>
                </a:lnTo>
                <a:lnTo>
                  <a:pt x="52730" y="8202092"/>
                </a:lnTo>
                <a:lnTo>
                  <a:pt x="64808" y="8193951"/>
                </a:lnTo>
                <a:lnTo>
                  <a:pt x="72936" y="8181886"/>
                </a:lnTo>
                <a:lnTo>
                  <a:pt x="75920" y="8167103"/>
                </a:lnTo>
                <a:close/>
              </a:path>
              <a:path w="18131790" h="8884285">
                <a:moveTo>
                  <a:pt x="75920" y="7940815"/>
                </a:moveTo>
                <a:lnTo>
                  <a:pt x="72936" y="7926032"/>
                </a:lnTo>
                <a:lnTo>
                  <a:pt x="64808" y="7913967"/>
                </a:lnTo>
                <a:lnTo>
                  <a:pt x="52743" y="7905839"/>
                </a:lnTo>
                <a:lnTo>
                  <a:pt x="37960" y="7902854"/>
                </a:lnTo>
                <a:lnTo>
                  <a:pt x="23190" y="7905839"/>
                </a:lnTo>
                <a:lnTo>
                  <a:pt x="11112" y="7913967"/>
                </a:lnTo>
                <a:lnTo>
                  <a:pt x="2984" y="7926032"/>
                </a:lnTo>
                <a:lnTo>
                  <a:pt x="0" y="7940815"/>
                </a:lnTo>
                <a:lnTo>
                  <a:pt x="2984" y="7955597"/>
                </a:lnTo>
                <a:lnTo>
                  <a:pt x="11112" y="7967662"/>
                </a:lnTo>
                <a:lnTo>
                  <a:pt x="23190" y="7975803"/>
                </a:lnTo>
                <a:lnTo>
                  <a:pt x="37960" y="7978775"/>
                </a:lnTo>
                <a:lnTo>
                  <a:pt x="52730" y="7975803"/>
                </a:lnTo>
                <a:lnTo>
                  <a:pt x="64808" y="7967662"/>
                </a:lnTo>
                <a:lnTo>
                  <a:pt x="72936" y="7955597"/>
                </a:lnTo>
                <a:lnTo>
                  <a:pt x="75920" y="7940815"/>
                </a:lnTo>
                <a:close/>
              </a:path>
              <a:path w="18131790" h="8884285">
                <a:moveTo>
                  <a:pt x="75920" y="7710246"/>
                </a:moveTo>
                <a:lnTo>
                  <a:pt x="72936" y="7695463"/>
                </a:lnTo>
                <a:lnTo>
                  <a:pt x="64808" y="7683398"/>
                </a:lnTo>
                <a:lnTo>
                  <a:pt x="52743" y="7675270"/>
                </a:lnTo>
                <a:lnTo>
                  <a:pt x="37960" y="7672286"/>
                </a:lnTo>
                <a:lnTo>
                  <a:pt x="23190" y="7675258"/>
                </a:lnTo>
                <a:lnTo>
                  <a:pt x="11112" y="7683398"/>
                </a:lnTo>
                <a:lnTo>
                  <a:pt x="2984" y="7695463"/>
                </a:lnTo>
                <a:lnTo>
                  <a:pt x="0" y="7710246"/>
                </a:lnTo>
                <a:lnTo>
                  <a:pt x="2984" y="7725029"/>
                </a:lnTo>
                <a:lnTo>
                  <a:pt x="11112" y="7737094"/>
                </a:lnTo>
                <a:lnTo>
                  <a:pt x="23190" y="7745235"/>
                </a:lnTo>
                <a:lnTo>
                  <a:pt x="37960" y="7748219"/>
                </a:lnTo>
                <a:lnTo>
                  <a:pt x="52730" y="7745235"/>
                </a:lnTo>
                <a:lnTo>
                  <a:pt x="64808" y="7737094"/>
                </a:lnTo>
                <a:lnTo>
                  <a:pt x="72936" y="7725029"/>
                </a:lnTo>
                <a:lnTo>
                  <a:pt x="75920" y="7710246"/>
                </a:lnTo>
                <a:close/>
              </a:path>
              <a:path w="18131790" h="8884285">
                <a:moveTo>
                  <a:pt x="75920" y="7483957"/>
                </a:moveTo>
                <a:lnTo>
                  <a:pt x="72936" y="7469175"/>
                </a:lnTo>
                <a:lnTo>
                  <a:pt x="64808" y="7457110"/>
                </a:lnTo>
                <a:lnTo>
                  <a:pt x="52743" y="7448969"/>
                </a:lnTo>
                <a:lnTo>
                  <a:pt x="37960" y="7445984"/>
                </a:lnTo>
                <a:lnTo>
                  <a:pt x="23190" y="7448969"/>
                </a:lnTo>
                <a:lnTo>
                  <a:pt x="11112" y="7457110"/>
                </a:lnTo>
                <a:lnTo>
                  <a:pt x="2984" y="7469175"/>
                </a:lnTo>
                <a:lnTo>
                  <a:pt x="0" y="7483957"/>
                </a:lnTo>
                <a:lnTo>
                  <a:pt x="2984" y="7498740"/>
                </a:lnTo>
                <a:lnTo>
                  <a:pt x="11112" y="7510805"/>
                </a:lnTo>
                <a:lnTo>
                  <a:pt x="23190" y="7518933"/>
                </a:lnTo>
                <a:lnTo>
                  <a:pt x="37960" y="7521918"/>
                </a:lnTo>
                <a:lnTo>
                  <a:pt x="52730" y="7518933"/>
                </a:lnTo>
                <a:lnTo>
                  <a:pt x="64808" y="7510805"/>
                </a:lnTo>
                <a:lnTo>
                  <a:pt x="72936" y="7498740"/>
                </a:lnTo>
                <a:lnTo>
                  <a:pt x="75920" y="7483957"/>
                </a:lnTo>
                <a:close/>
              </a:path>
              <a:path w="18131790" h="8884285">
                <a:moveTo>
                  <a:pt x="75920" y="7257669"/>
                </a:moveTo>
                <a:lnTo>
                  <a:pt x="72936" y="7242886"/>
                </a:lnTo>
                <a:lnTo>
                  <a:pt x="64808" y="7230821"/>
                </a:lnTo>
                <a:lnTo>
                  <a:pt x="52743" y="7222680"/>
                </a:lnTo>
                <a:lnTo>
                  <a:pt x="37960" y="7219696"/>
                </a:lnTo>
                <a:lnTo>
                  <a:pt x="23190" y="7222680"/>
                </a:lnTo>
                <a:lnTo>
                  <a:pt x="11112" y="7230821"/>
                </a:lnTo>
                <a:lnTo>
                  <a:pt x="2984" y="7242886"/>
                </a:lnTo>
                <a:lnTo>
                  <a:pt x="0" y="7257669"/>
                </a:lnTo>
                <a:lnTo>
                  <a:pt x="2984" y="7272439"/>
                </a:lnTo>
                <a:lnTo>
                  <a:pt x="11112" y="7284517"/>
                </a:lnTo>
                <a:lnTo>
                  <a:pt x="23190" y="7292645"/>
                </a:lnTo>
                <a:lnTo>
                  <a:pt x="37960" y="7295629"/>
                </a:lnTo>
                <a:lnTo>
                  <a:pt x="52730" y="7292645"/>
                </a:lnTo>
                <a:lnTo>
                  <a:pt x="64808" y="7284517"/>
                </a:lnTo>
                <a:lnTo>
                  <a:pt x="72936" y="7272439"/>
                </a:lnTo>
                <a:lnTo>
                  <a:pt x="75920" y="7257669"/>
                </a:lnTo>
                <a:close/>
              </a:path>
              <a:path w="18131790" h="8884285">
                <a:moveTo>
                  <a:pt x="75920" y="7031380"/>
                </a:moveTo>
                <a:lnTo>
                  <a:pt x="72936" y="7016597"/>
                </a:lnTo>
                <a:lnTo>
                  <a:pt x="64808" y="7004532"/>
                </a:lnTo>
                <a:lnTo>
                  <a:pt x="52743" y="6996392"/>
                </a:lnTo>
                <a:lnTo>
                  <a:pt x="37960" y="6993407"/>
                </a:lnTo>
                <a:lnTo>
                  <a:pt x="23190" y="6996392"/>
                </a:lnTo>
                <a:lnTo>
                  <a:pt x="11112" y="7004532"/>
                </a:lnTo>
                <a:lnTo>
                  <a:pt x="2984" y="7016597"/>
                </a:lnTo>
                <a:lnTo>
                  <a:pt x="0" y="7031380"/>
                </a:lnTo>
                <a:lnTo>
                  <a:pt x="2984" y="7046150"/>
                </a:lnTo>
                <a:lnTo>
                  <a:pt x="11112" y="7058228"/>
                </a:lnTo>
                <a:lnTo>
                  <a:pt x="23190" y="7066356"/>
                </a:lnTo>
                <a:lnTo>
                  <a:pt x="37960" y="7069341"/>
                </a:lnTo>
                <a:lnTo>
                  <a:pt x="52730" y="7066356"/>
                </a:lnTo>
                <a:lnTo>
                  <a:pt x="64808" y="7058228"/>
                </a:lnTo>
                <a:lnTo>
                  <a:pt x="72936" y="7046150"/>
                </a:lnTo>
                <a:lnTo>
                  <a:pt x="75920" y="7031380"/>
                </a:lnTo>
                <a:close/>
              </a:path>
              <a:path w="18131790" h="8884285">
                <a:moveTo>
                  <a:pt x="75920" y="6805092"/>
                </a:moveTo>
                <a:lnTo>
                  <a:pt x="72936" y="6790309"/>
                </a:lnTo>
                <a:lnTo>
                  <a:pt x="64808" y="6778244"/>
                </a:lnTo>
                <a:lnTo>
                  <a:pt x="52743" y="6770103"/>
                </a:lnTo>
                <a:lnTo>
                  <a:pt x="37960" y="6767119"/>
                </a:lnTo>
                <a:lnTo>
                  <a:pt x="23190" y="6770103"/>
                </a:lnTo>
                <a:lnTo>
                  <a:pt x="11112" y="6778244"/>
                </a:lnTo>
                <a:lnTo>
                  <a:pt x="2984" y="6790309"/>
                </a:lnTo>
                <a:lnTo>
                  <a:pt x="0" y="6805092"/>
                </a:lnTo>
                <a:lnTo>
                  <a:pt x="2984" y="6819862"/>
                </a:lnTo>
                <a:lnTo>
                  <a:pt x="11112" y="6831927"/>
                </a:lnTo>
                <a:lnTo>
                  <a:pt x="23190" y="6840067"/>
                </a:lnTo>
                <a:lnTo>
                  <a:pt x="37960" y="6843052"/>
                </a:lnTo>
                <a:lnTo>
                  <a:pt x="52730" y="6840067"/>
                </a:lnTo>
                <a:lnTo>
                  <a:pt x="64808" y="6831927"/>
                </a:lnTo>
                <a:lnTo>
                  <a:pt x="72936" y="6819862"/>
                </a:lnTo>
                <a:lnTo>
                  <a:pt x="75920" y="6805092"/>
                </a:lnTo>
                <a:close/>
              </a:path>
              <a:path w="18131790" h="8884285">
                <a:moveTo>
                  <a:pt x="75920" y="6578790"/>
                </a:moveTo>
                <a:lnTo>
                  <a:pt x="72936" y="6564020"/>
                </a:lnTo>
                <a:lnTo>
                  <a:pt x="64808" y="6551955"/>
                </a:lnTo>
                <a:lnTo>
                  <a:pt x="52743" y="6543815"/>
                </a:lnTo>
                <a:lnTo>
                  <a:pt x="37960" y="6540830"/>
                </a:lnTo>
                <a:lnTo>
                  <a:pt x="23190" y="6543815"/>
                </a:lnTo>
                <a:lnTo>
                  <a:pt x="11112" y="6551955"/>
                </a:lnTo>
                <a:lnTo>
                  <a:pt x="2984" y="6564020"/>
                </a:lnTo>
                <a:lnTo>
                  <a:pt x="0" y="6578790"/>
                </a:lnTo>
                <a:lnTo>
                  <a:pt x="2984" y="6593573"/>
                </a:lnTo>
                <a:lnTo>
                  <a:pt x="11112" y="6605638"/>
                </a:lnTo>
                <a:lnTo>
                  <a:pt x="23190" y="6613779"/>
                </a:lnTo>
                <a:lnTo>
                  <a:pt x="37960" y="6616763"/>
                </a:lnTo>
                <a:lnTo>
                  <a:pt x="52730" y="6613779"/>
                </a:lnTo>
                <a:lnTo>
                  <a:pt x="64808" y="6605638"/>
                </a:lnTo>
                <a:lnTo>
                  <a:pt x="72936" y="6593573"/>
                </a:lnTo>
                <a:lnTo>
                  <a:pt x="75920" y="6578790"/>
                </a:lnTo>
                <a:close/>
              </a:path>
              <a:path w="18131790" h="8884285">
                <a:moveTo>
                  <a:pt x="75920" y="6352502"/>
                </a:moveTo>
                <a:lnTo>
                  <a:pt x="72936" y="6337732"/>
                </a:lnTo>
                <a:lnTo>
                  <a:pt x="64808" y="6325654"/>
                </a:lnTo>
                <a:lnTo>
                  <a:pt x="52743" y="6317526"/>
                </a:lnTo>
                <a:lnTo>
                  <a:pt x="37960" y="6314541"/>
                </a:lnTo>
                <a:lnTo>
                  <a:pt x="23190" y="6317526"/>
                </a:lnTo>
                <a:lnTo>
                  <a:pt x="11112" y="6325654"/>
                </a:lnTo>
                <a:lnTo>
                  <a:pt x="2984" y="6337732"/>
                </a:lnTo>
                <a:lnTo>
                  <a:pt x="0" y="6352502"/>
                </a:lnTo>
                <a:lnTo>
                  <a:pt x="2984" y="6367285"/>
                </a:lnTo>
                <a:lnTo>
                  <a:pt x="11112" y="6379350"/>
                </a:lnTo>
                <a:lnTo>
                  <a:pt x="23190" y="6387490"/>
                </a:lnTo>
                <a:lnTo>
                  <a:pt x="37960" y="6390475"/>
                </a:lnTo>
                <a:lnTo>
                  <a:pt x="52730" y="6387490"/>
                </a:lnTo>
                <a:lnTo>
                  <a:pt x="64808" y="6379350"/>
                </a:lnTo>
                <a:lnTo>
                  <a:pt x="72936" y="6367285"/>
                </a:lnTo>
                <a:lnTo>
                  <a:pt x="75920" y="6352502"/>
                </a:lnTo>
                <a:close/>
              </a:path>
              <a:path w="18131790" h="8884285">
                <a:moveTo>
                  <a:pt x="302183" y="8845969"/>
                </a:moveTo>
                <a:lnTo>
                  <a:pt x="299199" y="8831199"/>
                </a:lnTo>
                <a:lnTo>
                  <a:pt x="291058" y="8819134"/>
                </a:lnTo>
                <a:lnTo>
                  <a:pt x="278993" y="8810993"/>
                </a:lnTo>
                <a:lnTo>
                  <a:pt x="264223" y="8808009"/>
                </a:lnTo>
                <a:lnTo>
                  <a:pt x="249440" y="8810993"/>
                </a:lnTo>
                <a:lnTo>
                  <a:pt x="237375" y="8819134"/>
                </a:lnTo>
                <a:lnTo>
                  <a:pt x="229247" y="8831199"/>
                </a:lnTo>
                <a:lnTo>
                  <a:pt x="226263" y="8845969"/>
                </a:lnTo>
                <a:lnTo>
                  <a:pt x="229247" y="8860752"/>
                </a:lnTo>
                <a:lnTo>
                  <a:pt x="237375" y="8872817"/>
                </a:lnTo>
                <a:lnTo>
                  <a:pt x="249440" y="8880958"/>
                </a:lnTo>
                <a:lnTo>
                  <a:pt x="264223" y="8883942"/>
                </a:lnTo>
                <a:lnTo>
                  <a:pt x="278993" y="8880958"/>
                </a:lnTo>
                <a:lnTo>
                  <a:pt x="291058" y="8872817"/>
                </a:lnTo>
                <a:lnTo>
                  <a:pt x="299199" y="8860752"/>
                </a:lnTo>
                <a:lnTo>
                  <a:pt x="302183" y="8845969"/>
                </a:lnTo>
                <a:close/>
              </a:path>
              <a:path w="18131790" h="8884285">
                <a:moveTo>
                  <a:pt x="302183" y="8619680"/>
                </a:moveTo>
                <a:lnTo>
                  <a:pt x="299199" y="8604910"/>
                </a:lnTo>
                <a:lnTo>
                  <a:pt x="291058" y="8592845"/>
                </a:lnTo>
                <a:lnTo>
                  <a:pt x="278993" y="8584705"/>
                </a:lnTo>
                <a:lnTo>
                  <a:pt x="264223" y="8581720"/>
                </a:lnTo>
                <a:lnTo>
                  <a:pt x="249440" y="8584705"/>
                </a:lnTo>
                <a:lnTo>
                  <a:pt x="237375" y="8592845"/>
                </a:lnTo>
                <a:lnTo>
                  <a:pt x="229247" y="8604910"/>
                </a:lnTo>
                <a:lnTo>
                  <a:pt x="226263" y="8619680"/>
                </a:lnTo>
                <a:lnTo>
                  <a:pt x="229247" y="8634463"/>
                </a:lnTo>
                <a:lnTo>
                  <a:pt x="237375" y="8646528"/>
                </a:lnTo>
                <a:lnTo>
                  <a:pt x="249440" y="8654669"/>
                </a:lnTo>
                <a:lnTo>
                  <a:pt x="264223" y="8657653"/>
                </a:lnTo>
                <a:lnTo>
                  <a:pt x="278993" y="8654669"/>
                </a:lnTo>
                <a:lnTo>
                  <a:pt x="291058" y="8646528"/>
                </a:lnTo>
                <a:lnTo>
                  <a:pt x="299199" y="8634463"/>
                </a:lnTo>
                <a:lnTo>
                  <a:pt x="302183" y="8619680"/>
                </a:lnTo>
                <a:close/>
              </a:path>
              <a:path w="18131790" h="8884285">
                <a:moveTo>
                  <a:pt x="302183" y="8393392"/>
                </a:moveTo>
                <a:lnTo>
                  <a:pt x="299199" y="8378622"/>
                </a:lnTo>
                <a:lnTo>
                  <a:pt x="291058" y="8366544"/>
                </a:lnTo>
                <a:lnTo>
                  <a:pt x="278993" y="8358416"/>
                </a:lnTo>
                <a:lnTo>
                  <a:pt x="264223" y="8355431"/>
                </a:lnTo>
                <a:lnTo>
                  <a:pt x="249440" y="8358416"/>
                </a:lnTo>
                <a:lnTo>
                  <a:pt x="237375" y="8366544"/>
                </a:lnTo>
                <a:lnTo>
                  <a:pt x="229247" y="8378622"/>
                </a:lnTo>
                <a:lnTo>
                  <a:pt x="226263" y="8393392"/>
                </a:lnTo>
                <a:lnTo>
                  <a:pt x="229247" y="8408175"/>
                </a:lnTo>
                <a:lnTo>
                  <a:pt x="237375" y="8420240"/>
                </a:lnTo>
                <a:lnTo>
                  <a:pt x="249440" y="8428380"/>
                </a:lnTo>
                <a:lnTo>
                  <a:pt x="264223" y="8431365"/>
                </a:lnTo>
                <a:lnTo>
                  <a:pt x="278993" y="8428380"/>
                </a:lnTo>
                <a:lnTo>
                  <a:pt x="291058" y="8420240"/>
                </a:lnTo>
                <a:lnTo>
                  <a:pt x="299199" y="8408175"/>
                </a:lnTo>
                <a:lnTo>
                  <a:pt x="302183" y="8393392"/>
                </a:lnTo>
                <a:close/>
              </a:path>
              <a:path w="18131790" h="8884285">
                <a:moveTo>
                  <a:pt x="302183" y="8167103"/>
                </a:moveTo>
                <a:lnTo>
                  <a:pt x="299199" y="8152333"/>
                </a:lnTo>
                <a:lnTo>
                  <a:pt x="291058" y="8140255"/>
                </a:lnTo>
                <a:lnTo>
                  <a:pt x="278993" y="8132127"/>
                </a:lnTo>
                <a:lnTo>
                  <a:pt x="264223" y="8129143"/>
                </a:lnTo>
                <a:lnTo>
                  <a:pt x="249440" y="8132127"/>
                </a:lnTo>
                <a:lnTo>
                  <a:pt x="237375" y="8140255"/>
                </a:lnTo>
                <a:lnTo>
                  <a:pt x="229247" y="8152333"/>
                </a:lnTo>
                <a:lnTo>
                  <a:pt x="226263" y="8167103"/>
                </a:lnTo>
                <a:lnTo>
                  <a:pt x="229247" y="8181886"/>
                </a:lnTo>
                <a:lnTo>
                  <a:pt x="237375" y="8193951"/>
                </a:lnTo>
                <a:lnTo>
                  <a:pt x="249440" y="8202092"/>
                </a:lnTo>
                <a:lnTo>
                  <a:pt x="264223" y="8205076"/>
                </a:lnTo>
                <a:lnTo>
                  <a:pt x="278993" y="8202092"/>
                </a:lnTo>
                <a:lnTo>
                  <a:pt x="291058" y="8193951"/>
                </a:lnTo>
                <a:lnTo>
                  <a:pt x="299199" y="8181886"/>
                </a:lnTo>
                <a:lnTo>
                  <a:pt x="302183" y="8167103"/>
                </a:lnTo>
                <a:close/>
              </a:path>
              <a:path w="18131790" h="8884285">
                <a:moveTo>
                  <a:pt x="302183" y="7940815"/>
                </a:moveTo>
                <a:lnTo>
                  <a:pt x="299199" y="7926032"/>
                </a:lnTo>
                <a:lnTo>
                  <a:pt x="291058" y="7913967"/>
                </a:lnTo>
                <a:lnTo>
                  <a:pt x="278993" y="7905839"/>
                </a:lnTo>
                <a:lnTo>
                  <a:pt x="264223" y="7902854"/>
                </a:lnTo>
                <a:lnTo>
                  <a:pt x="249440" y="7905839"/>
                </a:lnTo>
                <a:lnTo>
                  <a:pt x="237375" y="7913967"/>
                </a:lnTo>
                <a:lnTo>
                  <a:pt x="229247" y="7926032"/>
                </a:lnTo>
                <a:lnTo>
                  <a:pt x="226263" y="7940815"/>
                </a:lnTo>
                <a:lnTo>
                  <a:pt x="229247" y="7955597"/>
                </a:lnTo>
                <a:lnTo>
                  <a:pt x="237375" y="7967662"/>
                </a:lnTo>
                <a:lnTo>
                  <a:pt x="249440" y="7975803"/>
                </a:lnTo>
                <a:lnTo>
                  <a:pt x="264223" y="7978775"/>
                </a:lnTo>
                <a:lnTo>
                  <a:pt x="278993" y="7975803"/>
                </a:lnTo>
                <a:lnTo>
                  <a:pt x="291058" y="7967662"/>
                </a:lnTo>
                <a:lnTo>
                  <a:pt x="299199" y="7955597"/>
                </a:lnTo>
                <a:lnTo>
                  <a:pt x="302183" y="7940815"/>
                </a:lnTo>
                <a:close/>
              </a:path>
              <a:path w="18131790" h="8884285">
                <a:moveTo>
                  <a:pt x="302183" y="7710246"/>
                </a:moveTo>
                <a:lnTo>
                  <a:pt x="299199" y="7695463"/>
                </a:lnTo>
                <a:lnTo>
                  <a:pt x="291058" y="7683398"/>
                </a:lnTo>
                <a:lnTo>
                  <a:pt x="278993" y="7675270"/>
                </a:lnTo>
                <a:lnTo>
                  <a:pt x="264223" y="7672286"/>
                </a:lnTo>
                <a:lnTo>
                  <a:pt x="249440" y="7675258"/>
                </a:lnTo>
                <a:lnTo>
                  <a:pt x="237375" y="7683398"/>
                </a:lnTo>
                <a:lnTo>
                  <a:pt x="229247" y="7695463"/>
                </a:lnTo>
                <a:lnTo>
                  <a:pt x="226263" y="7710246"/>
                </a:lnTo>
                <a:lnTo>
                  <a:pt x="229247" y="7725029"/>
                </a:lnTo>
                <a:lnTo>
                  <a:pt x="237375" y="7737094"/>
                </a:lnTo>
                <a:lnTo>
                  <a:pt x="249440" y="7745235"/>
                </a:lnTo>
                <a:lnTo>
                  <a:pt x="264223" y="7748219"/>
                </a:lnTo>
                <a:lnTo>
                  <a:pt x="278993" y="7745235"/>
                </a:lnTo>
                <a:lnTo>
                  <a:pt x="291058" y="7737094"/>
                </a:lnTo>
                <a:lnTo>
                  <a:pt x="299199" y="7725029"/>
                </a:lnTo>
                <a:lnTo>
                  <a:pt x="302183" y="7710246"/>
                </a:lnTo>
                <a:close/>
              </a:path>
              <a:path w="18131790" h="8884285">
                <a:moveTo>
                  <a:pt x="302183" y="7483957"/>
                </a:moveTo>
                <a:lnTo>
                  <a:pt x="299199" y="7469175"/>
                </a:lnTo>
                <a:lnTo>
                  <a:pt x="291058" y="7457110"/>
                </a:lnTo>
                <a:lnTo>
                  <a:pt x="278993" y="7448969"/>
                </a:lnTo>
                <a:lnTo>
                  <a:pt x="264223" y="7445984"/>
                </a:lnTo>
                <a:lnTo>
                  <a:pt x="249440" y="7448969"/>
                </a:lnTo>
                <a:lnTo>
                  <a:pt x="237375" y="7457110"/>
                </a:lnTo>
                <a:lnTo>
                  <a:pt x="229247" y="7469175"/>
                </a:lnTo>
                <a:lnTo>
                  <a:pt x="226263" y="7483957"/>
                </a:lnTo>
                <a:lnTo>
                  <a:pt x="229247" y="7498740"/>
                </a:lnTo>
                <a:lnTo>
                  <a:pt x="237375" y="7510805"/>
                </a:lnTo>
                <a:lnTo>
                  <a:pt x="249440" y="7518933"/>
                </a:lnTo>
                <a:lnTo>
                  <a:pt x="264223" y="7521918"/>
                </a:lnTo>
                <a:lnTo>
                  <a:pt x="278993" y="7518933"/>
                </a:lnTo>
                <a:lnTo>
                  <a:pt x="291058" y="7510805"/>
                </a:lnTo>
                <a:lnTo>
                  <a:pt x="299199" y="7498740"/>
                </a:lnTo>
                <a:lnTo>
                  <a:pt x="302183" y="7483957"/>
                </a:lnTo>
                <a:close/>
              </a:path>
              <a:path w="18131790" h="8884285">
                <a:moveTo>
                  <a:pt x="302183" y="7257669"/>
                </a:moveTo>
                <a:lnTo>
                  <a:pt x="299199" y="7242886"/>
                </a:lnTo>
                <a:lnTo>
                  <a:pt x="291058" y="7230821"/>
                </a:lnTo>
                <a:lnTo>
                  <a:pt x="278993" y="7222680"/>
                </a:lnTo>
                <a:lnTo>
                  <a:pt x="264223" y="7219696"/>
                </a:lnTo>
                <a:lnTo>
                  <a:pt x="249440" y="7222680"/>
                </a:lnTo>
                <a:lnTo>
                  <a:pt x="237375" y="7230821"/>
                </a:lnTo>
                <a:lnTo>
                  <a:pt x="229247" y="7242886"/>
                </a:lnTo>
                <a:lnTo>
                  <a:pt x="226263" y="7257669"/>
                </a:lnTo>
                <a:lnTo>
                  <a:pt x="229247" y="7272439"/>
                </a:lnTo>
                <a:lnTo>
                  <a:pt x="237375" y="7284517"/>
                </a:lnTo>
                <a:lnTo>
                  <a:pt x="249440" y="7292645"/>
                </a:lnTo>
                <a:lnTo>
                  <a:pt x="264223" y="7295629"/>
                </a:lnTo>
                <a:lnTo>
                  <a:pt x="278993" y="7292645"/>
                </a:lnTo>
                <a:lnTo>
                  <a:pt x="291058" y="7284517"/>
                </a:lnTo>
                <a:lnTo>
                  <a:pt x="299199" y="7272439"/>
                </a:lnTo>
                <a:lnTo>
                  <a:pt x="302183" y="7257669"/>
                </a:lnTo>
                <a:close/>
              </a:path>
              <a:path w="18131790" h="8884285">
                <a:moveTo>
                  <a:pt x="302183" y="7031380"/>
                </a:moveTo>
                <a:lnTo>
                  <a:pt x="299199" y="7016597"/>
                </a:lnTo>
                <a:lnTo>
                  <a:pt x="291058" y="7004532"/>
                </a:lnTo>
                <a:lnTo>
                  <a:pt x="278993" y="6996392"/>
                </a:lnTo>
                <a:lnTo>
                  <a:pt x="264223" y="6993407"/>
                </a:lnTo>
                <a:lnTo>
                  <a:pt x="249440" y="6996392"/>
                </a:lnTo>
                <a:lnTo>
                  <a:pt x="237375" y="7004532"/>
                </a:lnTo>
                <a:lnTo>
                  <a:pt x="229247" y="7016597"/>
                </a:lnTo>
                <a:lnTo>
                  <a:pt x="226263" y="7031380"/>
                </a:lnTo>
                <a:lnTo>
                  <a:pt x="229247" y="7046150"/>
                </a:lnTo>
                <a:lnTo>
                  <a:pt x="237375" y="7058228"/>
                </a:lnTo>
                <a:lnTo>
                  <a:pt x="249440" y="7066356"/>
                </a:lnTo>
                <a:lnTo>
                  <a:pt x="264223" y="7069341"/>
                </a:lnTo>
                <a:lnTo>
                  <a:pt x="278993" y="7066356"/>
                </a:lnTo>
                <a:lnTo>
                  <a:pt x="291058" y="7058228"/>
                </a:lnTo>
                <a:lnTo>
                  <a:pt x="299199" y="7046150"/>
                </a:lnTo>
                <a:lnTo>
                  <a:pt x="302183" y="7031380"/>
                </a:lnTo>
                <a:close/>
              </a:path>
              <a:path w="18131790" h="8884285">
                <a:moveTo>
                  <a:pt x="302183" y="6805092"/>
                </a:moveTo>
                <a:lnTo>
                  <a:pt x="299199" y="6790309"/>
                </a:lnTo>
                <a:lnTo>
                  <a:pt x="291058" y="6778244"/>
                </a:lnTo>
                <a:lnTo>
                  <a:pt x="278993" y="6770103"/>
                </a:lnTo>
                <a:lnTo>
                  <a:pt x="264223" y="6767119"/>
                </a:lnTo>
                <a:lnTo>
                  <a:pt x="249440" y="6770103"/>
                </a:lnTo>
                <a:lnTo>
                  <a:pt x="237375" y="6778244"/>
                </a:lnTo>
                <a:lnTo>
                  <a:pt x="229247" y="6790309"/>
                </a:lnTo>
                <a:lnTo>
                  <a:pt x="226263" y="6805092"/>
                </a:lnTo>
                <a:lnTo>
                  <a:pt x="229247" y="6819862"/>
                </a:lnTo>
                <a:lnTo>
                  <a:pt x="237375" y="6831927"/>
                </a:lnTo>
                <a:lnTo>
                  <a:pt x="249440" y="6840067"/>
                </a:lnTo>
                <a:lnTo>
                  <a:pt x="264223" y="6843052"/>
                </a:lnTo>
                <a:lnTo>
                  <a:pt x="278993" y="6840067"/>
                </a:lnTo>
                <a:lnTo>
                  <a:pt x="291058" y="6831927"/>
                </a:lnTo>
                <a:lnTo>
                  <a:pt x="299199" y="6819862"/>
                </a:lnTo>
                <a:lnTo>
                  <a:pt x="302183" y="6805092"/>
                </a:lnTo>
                <a:close/>
              </a:path>
              <a:path w="18131790" h="8884285">
                <a:moveTo>
                  <a:pt x="302183" y="6578790"/>
                </a:moveTo>
                <a:lnTo>
                  <a:pt x="299199" y="6564020"/>
                </a:lnTo>
                <a:lnTo>
                  <a:pt x="291058" y="6551955"/>
                </a:lnTo>
                <a:lnTo>
                  <a:pt x="278993" y="6543815"/>
                </a:lnTo>
                <a:lnTo>
                  <a:pt x="264223" y="6540830"/>
                </a:lnTo>
                <a:lnTo>
                  <a:pt x="249440" y="6543815"/>
                </a:lnTo>
                <a:lnTo>
                  <a:pt x="237375" y="6551955"/>
                </a:lnTo>
                <a:lnTo>
                  <a:pt x="229247" y="6564020"/>
                </a:lnTo>
                <a:lnTo>
                  <a:pt x="226263" y="6578790"/>
                </a:lnTo>
                <a:lnTo>
                  <a:pt x="229247" y="6593573"/>
                </a:lnTo>
                <a:lnTo>
                  <a:pt x="237375" y="6605638"/>
                </a:lnTo>
                <a:lnTo>
                  <a:pt x="249440" y="6613779"/>
                </a:lnTo>
                <a:lnTo>
                  <a:pt x="264223" y="6616763"/>
                </a:lnTo>
                <a:lnTo>
                  <a:pt x="278993" y="6613779"/>
                </a:lnTo>
                <a:lnTo>
                  <a:pt x="291058" y="6605638"/>
                </a:lnTo>
                <a:lnTo>
                  <a:pt x="299199" y="6593573"/>
                </a:lnTo>
                <a:lnTo>
                  <a:pt x="302183" y="6578790"/>
                </a:lnTo>
                <a:close/>
              </a:path>
              <a:path w="18131790" h="8884285">
                <a:moveTo>
                  <a:pt x="302183" y="6352502"/>
                </a:moveTo>
                <a:lnTo>
                  <a:pt x="299199" y="6337732"/>
                </a:lnTo>
                <a:lnTo>
                  <a:pt x="291058" y="6325654"/>
                </a:lnTo>
                <a:lnTo>
                  <a:pt x="278993" y="6317526"/>
                </a:lnTo>
                <a:lnTo>
                  <a:pt x="264223" y="6314541"/>
                </a:lnTo>
                <a:lnTo>
                  <a:pt x="249440" y="6317526"/>
                </a:lnTo>
                <a:lnTo>
                  <a:pt x="237375" y="6325654"/>
                </a:lnTo>
                <a:lnTo>
                  <a:pt x="229247" y="6337732"/>
                </a:lnTo>
                <a:lnTo>
                  <a:pt x="226263" y="6352502"/>
                </a:lnTo>
                <a:lnTo>
                  <a:pt x="229247" y="6367285"/>
                </a:lnTo>
                <a:lnTo>
                  <a:pt x="237375" y="6379350"/>
                </a:lnTo>
                <a:lnTo>
                  <a:pt x="249440" y="6387490"/>
                </a:lnTo>
                <a:lnTo>
                  <a:pt x="264223" y="6390475"/>
                </a:lnTo>
                <a:lnTo>
                  <a:pt x="278993" y="6387490"/>
                </a:lnTo>
                <a:lnTo>
                  <a:pt x="291058" y="6379350"/>
                </a:lnTo>
                <a:lnTo>
                  <a:pt x="299199" y="6367285"/>
                </a:lnTo>
                <a:lnTo>
                  <a:pt x="302183" y="6352502"/>
                </a:lnTo>
                <a:close/>
              </a:path>
              <a:path w="18131790" h="8884285">
                <a:moveTo>
                  <a:pt x="523709" y="8845969"/>
                </a:moveTo>
                <a:lnTo>
                  <a:pt x="520725" y="8831199"/>
                </a:lnTo>
                <a:lnTo>
                  <a:pt x="512584" y="8819134"/>
                </a:lnTo>
                <a:lnTo>
                  <a:pt x="500519" y="8810993"/>
                </a:lnTo>
                <a:lnTo>
                  <a:pt x="485749" y="8808009"/>
                </a:lnTo>
                <a:lnTo>
                  <a:pt x="470966" y="8810993"/>
                </a:lnTo>
                <a:lnTo>
                  <a:pt x="458901" y="8819134"/>
                </a:lnTo>
                <a:lnTo>
                  <a:pt x="450761" y="8831199"/>
                </a:lnTo>
                <a:lnTo>
                  <a:pt x="447789" y="8845969"/>
                </a:lnTo>
                <a:lnTo>
                  <a:pt x="450761" y="8860752"/>
                </a:lnTo>
                <a:lnTo>
                  <a:pt x="458901" y="8872817"/>
                </a:lnTo>
                <a:lnTo>
                  <a:pt x="470966" y="8880958"/>
                </a:lnTo>
                <a:lnTo>
                  <a:pt x="485749" y="8883942"/>
                </a:lnTo>
                <a:lnTo>
                  <a:pt x="500519" y="8880958"/>
                </a:lnTo>
                <a:lnTo>
                  <a:pt x="512584" y="8872817"/>
                </a:lnTo>
                <a:lnTo>
                  <a:pt x="520725" y="8860752"/>
                </a:lnTo>
                <a:lnTo>
                  <a:pt x="523709" y="8845969"/>
                </a:lnTo>
                <a:close/>
              </a:path>
              <a:path w="18131790" h="8884285">
                <a:moveTo>
                  <a:pt x="523709" y="8619680"/>
                </a:moveTo>
                <a:lnTo>
                  <a:pt x="520725" y="8604910"/>
                </a:lnTo>
                <a:lnTo>
                  <a:pt x="512584" y="8592845"/>
                </a:lnTo>
                <a:lnTo>
                  <a:pt x="500519" y="8584705"/>
                </a:lnTo>
                <a:lnTo>
                  <a:pt x="485749" y="8581720"/>
                </a:lnTo>
                <a:lnTo>
                  <a:pt x="470966" y="8584705"/>
                </a:lnTo>
                <a:lnTo>
                  <a:pt x="458901" y="8592845"/>
                </a:lnTo>
                <a:lnTo>
                  <a:pt x="450761" y="8604910"/>
                </a:lnTo>
                <a:lnTo>
                  <a:pt x="447789" y="8619680"/>
                </a:lnTo>
                <a:lnTo>
                  <a:pt x="450761" y="8634463"/>
                </a:lnTo>
                <a:lnTo>
                  <a:pt x="458901" y="8646528"/>
                </a:lnTo>
                <a:lnTo>
                  <a:pt x="470966" y="8654669"/>
                </a:lnTo>
                <a:lnTo>
                  <a:pt x="485749" y="8657653"/>
                </a:lnTo>
                <a:lnTo>
                  <a:pt x="500519" y="8654669"/>
                </a:lnTo>
                <a:lnTo>
                  <a:pt x="512584" y="8646528"/>
                </a:lnTo>
                <a:lnTo>
                  <a:pt x="520725" y="8634463"/>
                </a:lnTo>
                <a:lnTo>
                  <a:pt x="523709" y="8619680"/>
                </a:lnTo>
                <a:close/>
              </a:path>
              <a:path w="18131790" h="8884285">
                <a:moveTo>
                  <a:pt x="523709" y="8393392"/>
                </a:moveTo>
                <a:lnTo>
                  <a:pt x="520725" y="8378622"/>
                </a:lnTo>
                <a:lnTo>
                  <a:pt x="512584" y="8366544"/>
                </a:lnTo>
                <a:lnTo>
                  <a:pt x="500519" y="8358416"/>
                </a:lnTo>
                <a:lnTo>
                  <a:pt x="485749" y="8355431"/>
                </a:lnTo>
                <a:lnTo>
                  <a:pt x="470966" y="8358416"/>
                </a:lnTo>
                <a:lnTo>
                  <a:pt x="458901" y="8366544"/>
                </a:lnTo>
                <a:lnTo>
                  <a:pt x="450761" y="8378622"/>
                </a:lnTo>
                <a:lnTo>
                  <a:pt x="447789" y="8393392"/>
                </a:lnTo>
                <a:lnTo>
                  <a:pt x="450761" y="8408175"/>
                </a:lnTo>
                <a:lnTo>
                  <a:pt x="458901" y="8420240"/>
                </a:lnTo>
                <a:lnTo>
                  <a:pt x="470966" y="8428380"/>
                </a:lnTo>
                <a:lnTo>
                  <a:pt x="485749" y="8431365"/>
                </a:lnTo>
                <a:lnTo>
                  <a:pt x="500519" y="8428380"/>
                </a:lnTo>
                <a:lnTo>
                  <a:pt x="512584" y="8420240"/>
                </a:lnTo>
                <a:lnTo>
                  <a:pt x="520725" y="8408175"/>
                </a:lnTo>
                <a:lnTo>
                  <a:pt x="523709" y="8393392"/>
                </a:lnTo>
                <a:close/>
              </a:path>
              <a:path w="18131790" h="8884285">
                <a:moveTo>
                  <a:pt x="523709" y="8167103"/>
                </a:moveTo>
                <a:lnTo>
                  <a:pt x="520725" y="8152333"/>
                </a:lnTo>
                <a:lnTo>
                  <a:pt x="512584" y="8140255"/>
                </a:lnTo>
                <a:lnTo>
                  <a:pt x="500519" y="8132127"/>
                </a:lnTo>
                <a:lnTo>
                  <a:pt x="485749" y="8129143"/>
                </a:lnTo>
                <a:lnTo>
                  <a:pt x="470966" y="8132127"/>
                </a:lnTo>
                <a:lnTo>
                  <a:pt x="458901" y="8140255"/>
                </a:lnTo>
                <a:lnTo>
                  <a:pt x="450761" y="8152333"/>
                </a:lnTo>
                <a:lnTo>
                  <a:pt x="447789" y="8167103"/>
                </a:lnTo>
                <a:lnTo>
                  <a:pt x="450761" y="8181886"/>
                </a:lnTo>
                <a:lnTo>
                  <a:pt x="458901" y="8193951"/>
                </a:lnTo>
                <a:lnTo>
                  <a:pt x="470966" y="8202092"/>
                </a:lnTo>
                <a:lnTo>
                  <a:pt x="485749" y="8205076"/>
                </a:lnTo>
                <a:lnTo>
                  <a:pt x="500519" y="8202092"/>
                </a:lnTo>
                <a:lnTo>
                  <a:pt x="512584" y="8193951"/>
                </a:lnTo>
                <a:lnTo>
                  <a:pt x="520725" y="8181886"/>
                </a:lnTo>
                <a:lnTo>
                  <a:pt x="523709" y="8167103"/>
                </a:lnTo>
                <a:close/>
              </a:path>
              <a:path w="18131790" h="8884285">
                <a:moveTo>
                  <a:pt x="523709" y="7940815"/>
                </a:moveTo>
                <a:lnTo>
                  <a:pt x="520725" y="7926032"/>
                </a:lnTo>
                <a:lnTo>
                  <a:pt x="512584" y="7913967"/>
                </a:lnTo>
                <a:lnTo>
                  <a:pt x="500519" y="7905839"/>
                </a:lnTo>
                <a:lnTo>
                  <a:pt x="485749" y="7902854"/>
                </a:lnTo>
                <a:lnTo>
                  <a:pt x="470966" y="7905839"/>
                </a:lnTo>
                <a:lnTo>
                  <a:pt x="458901" y="7913967"/>
                </a:lnTo>
                <a:lnTo>
                  <a:pt x="450761" y="7926032"/>
                </a:lnTo>
                <a:lnTo>
                  <a:pt x="447789" y="7940815"/>
                </a:lnTo>
                <a:lnTo>
                  <a:pt x="450761" y="7955597"/>
                </a:lnTo>
                <a:lnTo>
                  <a:pt x="458901" y="7967662"/>
                </a:lnTo>
                <a:lnTo>
                  <a:pt x="470966" y="7975803"/>
                </a:lnTo>
                <a:lnTo>
                  <a:pt x="485749" y="7978775"/>
                </a:lnTo>
                <a:lnTo>
                  <a:pt x="500519" y="7975803"/>
                </a:lnTo>
                <a:lnTo>
                  <a:pt x="512584" y="7967662"/>
                </a:lnTo>
                <a:lnTo>
                  <a:pt x="520725" y="7955597"/>
                </a:lnTo>
                <a:lnTo>
                  <a:pt x="523709" y="7940815"/>
                </a:lnTo>
                <a:close/>
              </a:path>
              <a:path w="18131790" h="8884285">
                <a:moveTo>
                  <a:pt x="523709" y="7710246"/>
                </a:moveTo>
                <a:lnTo>
                  <a:pt x="520725" y="7695463"/>
                </a:lnTo>
                <a:lnTo>
                  <a:pt x="512584" y="7683398"/>
                </a:lnTo>
                <a:lnTo>
                  <a:pt x="500519" y="7675270"/>
                </a:lnTo>
                <a:lnTo>
                  <a:pt x="485749" y="7672286"/>
                </a:lnTo>
                <a:lnTo>
                  <a:pt x="470966" y="7675258"/>
                </a:lnTo>
                <a:lnTo>
                  <a:pt x="458901" y="7683398"/>
                </a:lnTo>
                <a:lnTo>
                  <a:pt x="450761" y="7695463"/>
                </a:lnTo>
                <a:lnTo>
                  <a:pt x="447789" y="7710246"/>
                </a:lnTo>
                <a:lnTo>
                  <a:pt x="450761" y="7725029"/>
                </a:lnTo>
                <a:lnTo>
                  <a:pt x="458901" y="7737094"/>
                </a:lnTo>
                <a:lnTo>
                  <a:pt x="470966" y="7745235"/>
                </a:lnTo>
                <a:lnTo>
                  <a:pt x="485749" y="7748219"/>
                </a:lnTo>
                <a:lnTo>
                  <a:pt x="500519" y="7745235"/>
                </a:lnTo>
                <a:lnTo>
                  <a:pt x="512584" y="7737094"/>
                </a:lnTo>
                <a:lnTo>
                  <a:pt x="520725" y="7725029"/>
                </a:lnTo>
                <a:lnTo>
                  <a:pt x="523709" y="7710246"/>
                </a:lnTo>
                <a:close/>
              </a:path>
              <a:path w="18131790" h="8884285">
                <a:moveTo>
                  <a:pt x="523709" y="7483957"/>
                </a:moveTo>
                <a:lnTo>
                  <a:pt x="520725" y="7469175"/>
                </a:lnTo>
                <a:lnTo>
                  <a:pt x="512584" y="7457110"/>
                </a:lnTo>
                <a:lnTo>
                  <a:pt x="500519" y="7448969"/>
                </a:lnTo>
                <a:lnTo>
                  <a:pt x="485749" y="7445984"/>
                </a:lnTo>
                <a:lnTo>
                  <a:pt x="470966" y="7448969"/>
                </a:lnTo>
                <a:lnTo>
                  <a:pt x="458901" y="7457110"/>
                </a:lnTo>
                <a:lnTo>
                  <a:pt x="450761" y="7469175"/>
                </a:lnTo>
                <a:lnTo>
                  <a:pt x="447789" y="7483957"/>
                </a:lnTo>
                <a:lnTo>
                  <a:pt x="450761" y="7498740"/>
                </a:lnTo>
                <a:lnTo>
                  <a:pt x="458901" y="7510805"/>
                </a:lnTo>
                <a:lnTo>
                  <a:pt x="470966" y="7518933"/>
                </a:lnTo>
                <a:lnTo>
                  <a:pt x="485749" y="7521918"/>
                </a:lnTo>
                <a:lnTo>
                  <a:pt x="500519" y="7518933"/>
                </a:lnTo>
                <a:lnTo>
                  <a:pt x="512584" y="7510805"/>
                </a:lnTo>
                <a:lnTo>
                  <a:pt x="520725" y="7498740"/>
                </a:lnTo>
                <a:lnTo>
                  <a:pt x="523709" y="7483957"/>
                </a:lnTo>
                <a:close/>
              </a:path>
              <a:path w="18131790" h="8884285">
                <a:moveTo>
                  <a:pt x="523709" y="7257669"/>
                </a:moveTo>
                <a:lnTo>
                  <a:pt x="520725" y="7242886"/>
                </a:lnTo>
                <a:lnTo>
                  <a:pt x="512584" y="7230821"/>
                </a:lnTo>
                <a:lnTo>
                  <a:pt x="500519" y="7222680"/>
                </a:lnTo>
                <a:lnTo>
                  <a:pt x="485749" y="7219696"/>
                </a:lnTo>
                <a:lnTo>
                  <a:pt x="470966" y="7222680"/>
                </a:lnTo>
                <a:lnTo>
                  <a:pt x="458901" y="7230821"/>
                </a:lnTo>
                <a:lnTo>
                  <a:pt x="450761" y="7242886"/>
                </a:lnTo>
                <a:lnTo>
                  <a:pt x="447789" y="7257669"/>
                </a:lnTo>
                <a:lnTo>
                  <a:pt x="450761" y="7272439"/>
                </a:lnTo>
                <a:lnTo>
                  <a:pt x="458901" y="7284517"/>
                </a:lnTo>
                <a:lnTo>
                  <a:pt x="470966" y="7292645"/>
                </a:lnTo>
                <a:lnTo>
                  <a:pt x="485749" y="7295629"/>
                </a:lnTo>
                <a:lnTo>
                  <a:pt x="500519" y="7292645"/>
                </a:lnTo>
                <a:lnTo>
                  <a:pt x="512584" y="7284517"/>
                </a:lnTo>
                <a:lnTo>
                  <a:pt x="520725" y="7272439"/>
                </a:lnTo>
                <a:lnTo>
                  <a:pt x="523709" y="7257669"/>
                </a:lnTo>
                <a:close/>
              </a:path>
              <a:path w="18131790" h="8884285">
                <a:moveTo>
                  <a:pt x="523709" y="7031380"/>
                </a:moveTo>
                <a:lnTo>
                  <a:pt x="520725" y="7016597"/>
                </a:lnTo>
                <a:lnTo>
                  <a:pt x="512584" y="7004532"/>
                </a:lnTo>
                <a:lnTo>
                  <a:pt x="500519" y="6996392"/>
                </a:lnTo>
                <a:lnTo>
                  <a:pt x="485749" y="6993407"/>
                </a:lnTo>
                <a:lnTo>
                  <a:pt x="470966" y="6996392"/>
                </a:lnTo>
                <a:lnTo>
                  <a:pt x="458901" y="7004532"/>
                </a:lnTo>
                <a:lnTo>
                  <a:pt x="450761" y="7016597"/>
                </a:lnTo>
                <a:lnTo>
                  <a:pt x="447789" y="7031380"/>
                </a:lnTo>
                <a:lnTo>
                  <a:pt x="450761" y="7046150"/>
                </a:lnTo>
                <a:lnTo>
                  <a:pt x="458901" y="7058228"/>
                </a:lnTo>
                <a:lnTo>
                  <a:pt x="470966" y="7066356"/>
                </a:lnTo>
                <a:lnTo>
                  <a:pt x="485749" y="7069341"/>
                </a:lnTo>
                <a:lnTo>
                  <a:pt x="500519" y="7066356"/>
                </a:lnTo>
                <a:lnTo>
                  <a:pt x="512584" y="7058228"/>
                </a:lnTo>
                <a:lnTo>
                  <a:pt x="520725" y="7046150"/>
                </a:lnTo>
                <a:lnTo>
                  <a:pt x="523709" y="7031380"/>
                </a:lnTo>
                <a:close/>
              </a:path>
              <a:path w="18131790" h="8884285">
                <a:moveTo>
                  <a:pt x="523709" y="6805092"/>
                </a:moveTo>
                <a:lnTo>
                  <a:pt x="520725" y="6790309"/>
                </a:lnTo>
                <a:lnTo>
                  <a:pt x="512584" y="6778244"/>
                </a:lnTo>
                <a:lnTo>
                  <a:pt x="500519" y="6770103"/>
                </a:lnTo>
                <a:lnTo>
                  <a:pt x="485749" y="6767119"/>
                </a:lnTo>
                <a:lnTo>
                  <a:pt x="470966" y="6770103"/>
                </a:lnTo>
                <a:lnTo>
                  <a:pt x="458901" y="6778244"/>
                </a:lnTo>
                <a:lnTo>
                  <a:pt x="450761" y="6790309"/>
                </a:lnTo>
                <a:lnTo>
                  <a:pt x="447789" y="6805092"/>
                </a:lnTo>
                <a:lnTo>
                  <a:pt x="450761" y="6819862"/>
                </a:lnTo>
                <a:lnTo>
                  <a:pt x="458901" y="6831927"/>
                </a:lnTo>
                <a:lnTo>
                  <a:pt x="470966" y="6840067"/>
                </a:lnTo>
                <a:lnTo>
                  <a:pt x="485749" y="6843052"/>
                </a:lnTo>
                <a:lnTo>
                  <a:pt x="500519" y="6840067"/>
                </a:lnTo>
                <a:lnTo>
                  <a:pt x="512584" y="6831927"/>
                </a:lnTo>
                <a:lnTo>
                  <a:pt x="520725" y="6819862"/>
                </a:lnTo>
                <a:lnTo>
                  <a:pt x="523709" y="6805092"/>
                </a:lnTo>
                <a:close/>
              </a:path>
              <a:path w="18131790" h="8884285">
                <a:moveTo>
                  <a:pt x="523709" y="6578790"/>
                </a:moveTo>
                <a:lnTo>
                  <a:pt x="520725" y="6564020"/>
                </a:lnTo>
                <a:lnTo>
                  <a:pt x="512584" y="6551955"/>
                </a:lnTo>
                <a:lnTo>
                  <a:pt x="500519" y="6543815"/>
                </a:lnTo>
                <a:lnTo>
                  <a:pt x="485749" y="6540830"/>
                </a:lnTo>
                <a:lnTo>
                  <a:pt x="470966" y="6543815"/>
                </a:lnTo>
                <a:lnTo>
                  <a:pt x="458901" y="6551955"/>
                </a:lnTo>
                <a:lnTo>
                  <a:pt x="450761" y="6564020"/>
                </a:lnTo>
                <a:lnTo>
                  <a:pt x="447789" y="6578790"/>
                </a:lnTo>
                <a:lnTo>
                  <a:pt x="450761" y="6593573"/>
                </a:lnTo>
                <a:lnTo>
                  <a:pt x="458901" y="6605638"/>
                </a:lnTo>
                <a:lnTo>
                  <a:pt x="470966" y="6613779"/>
                </a:lnTo>
                <a:lnTo>
                  <a:pt x="485749" y="6616763"/>
                </a:lnTo>
                <a:lnTo>
                  <a:pt x="500519" y="6613779"/>
                </a:lnTo>
                <a:lnTo>
                  <a:pt x="512584" y="6605638"/>
                </a:lnTo>
                <a:lnTo>
                  <a:pt x="520725" y="6593573"/>
                </a:lnTo>
                <a:lnTo>
                  <a:pt x="523709" y="6578790"/>
                </a:lnTo>
                <a:close/>
              </a:path>
              <a:path w="18131790" h="8884285">
                <a:moveTo>
                  <a:pt x="523709" y="6352502"/>
                </a:moveTo>
                <a:lnTo>
                  <a:pt x="520725" y="6337732"/>
                </a:lnTo>
                <a:lnTo>
                  <a:pt x="512584" y="6325654"/>
                </a:lnTo>
                <a:lnTo>
                  <a:pt x="500519" y="6317526"/>
                </a:lnTo>
                <a:lnTo>
                  <a:pt x="485749" y="6314541"/>
                </a:lnTo>
                <a:lnTo>
                  <a:pt x="470966" y="6317526"/>
                </a:lnTo>
                <a:lnTo>
                  <a:pt x="458901" y="6325654"/>
                </a:lnTo>
                <a:lnTo>
                  <a:pt x="450761" y="6337732"/>
                </a:lnTo>
                <a:lnTo>
                  <a:pt x="447789" y="6352502"/>
                </a:lnTo>
                <a:lnTo>
                  <a:pt x="450761" y="6367285"/>
                </a:lnTo>
                <a:lnTo>
                  <a:pt x="458901" y="6379350"/>
                </a:lnTo>
                <a:lnTo>
                  <a:pt x="470966" y="6387490"/>
                </a:lnTo>
                <a:lnTo>
                  <a:pt x="485749" y="6390475"/>
                </a:lnTo>
                <a:lnTo>
                  <a:pt x="500519" y="6387490"/>
                </a:lnTo>
                <a:lnTo>
                  <a:pt x="512584" y="6379350"/>
                </a:lnTo>
                <a:lnTo>
                  <a:pt x="520725" y="6367285"/>
                </a:lnTo>
                <a:lnTo>
                  <a:pt x="523709" y="6352502"/>
                </a:lnTo>
                <a:close/>
              </a:path>
              <a:path w="18131790" h="8884285">
                <a:moveTo>
                  <a:pt x="749973" y="8845969"/>
                </a:moveTo>
                <a:lnTo>
                  <a:pt x="746988" y="8831199"/>
                </a:lnTo>
                <a:lnTo>
                  <a:pt x="738847" y="8819134"/>
                </a:lnTo>
                <a:lnTo>
                  <a:pt x="726782" y="8810993"/>
                </a:lnTo>
                <a:lnTo>
                  <a:pt x="712000" y="8808009"/>
                </a:lnTo>
                <a:lnTo>
                  <a:pt x="697230" y="8810993"/>
                </a:lnTo>
                <a:lnTo>
                  <a:pt x="685165" y="8819134"/>
                </a:lnTo>
                <a:lnTo>
                  <a:pt x="677024" y="8831199"/>
                </a:lnTo>
                <a:lnTo>
                  <a:pt x="674039" y="8845969"/>
                </a:lnTo>
                <a:lnTo>
                  <a:pt x="677024" y="8860752"/>
                </a:lnTo>
                <a:lnTo>
                  <a:pt x="685165" y="8872817"/>
                </a:lnTo>
                <a:lnTo>
                  <a:pt x="697230" y="8880958"/>
                </a:lnTo>
                <a:lnTo>
                  <a:pt x="712000" y="8883942"/>
                </a:lnTo>
                <a:lnTo>
                  <a:pt x="726782" y="8880958"/>
                </a:lnTo>
                <a:lnTo>
                  <a:pt x="738847" y="8872817"/>
                </a:lnTo>
                <a:lnTo>
                  <a:pt x="746988" y="8860752"/>
                </a:lnTo>
                <a:lnTo>
                  <a:pt x="749973" y="8845969"/>
                </a:lnTo>
                <a:close/>
              </a:path>
              <a:path w="18131790" h="8884285">
                <a:moveTo>
                  <a:pt x="749973" y="8619680"/>
                </a:moveTo>
                <a:lnTo>
                  <a:pt x="746988" y="8604910"/>
                </a:lnTo>
                <a:lnTo>
                  <a:pt x="738847" y="8592845"/>
                </a:lnTo>
                <a:lnTo>
                  <a:pt x="726782" y="8584705"/>
                </a:lnTo>
                <a:lnTo>
                  <a:pt x="712000" y="8581720"/>
                </a:lnTo>
                <a:lnTo>
                  <a:pt x="697230" y="8584705"/>
                </a:lnTo>
                <a:lnTo>
                  <a:pt x="685165" y="8592845"/>
                </a:lnTo>
                <a:lnTo>
                  <a:pt x="677024" y="8604910"/>
                </a:lnTo>
                <a:lnTo>
                  <a:pt x="674039" y="8619680"/>
                </a:lnTo>
                <a:lnTo>
                  <a:pt x="677024" y="8634463"/>
                </a:lnTo>
                <a:lnTo>
                  <a:pt x="685165" y="8646528"/>
                </a:lnTo>
                <a:lnTo>
                  <a:pt x="697230" y="8654669"/>
                </a:lnTo>
                <a:lnTo>
                  <a:pt x="712000" y="8657653"/>
                </a:lnTo>
                <a:lnTo>
                  <a:pt x="726782" y="8654669"/>
                </a:lnTo>
                <a:lnTo>
                  <a:pt x="738847" y="8646528"/>
                </a:lnTo>
                <a:lnTo>
                  <a:pt x="746988" y="8634463"/>
                </a:lnTo>
                <a:lnTo>
                  <a:pt x="749973" y="8619680"/>
                </a:lnTo>
                <a:close/>
              </a:path>
              <a:path w="18131790" h="8884285">
                <a:moveTo>
                  <a:pt x="749973" y="8393392"/>
                </a:moveTo>
                <a:lnTo>
                  <a:pt x="746988" y="8378622"/>
                </a:lnTo>
                <a:lnTo>
                  <a:pt x="738847" y="8366544"/>
                </a:lnTo>
                <a:lnTo>
                  <a:pt x="726782" y="8358416"/>
                </a:lnTo>
                <a:lnTo>
                  <a:pt x="712000" y="8355431"/>
                </a:lnTo>
                <a:lnTo>
                  <a:pt x="697230" y="8358416"/>
                </a:lnTo>
                <a:lnTo>
                  <a:pt x="685165" y="8366544"/>
                </a:lnTo>
                <a:lnTo>
                  <a:pt x="677024" y="8378622"/>
                </a:lnTo>
                <a:lnTo>
                  <a:pt x="674039" y="8393392"/>
                </a:lnTo>
                <a:lnTo>
                  <a:pt x="677024" y="8408175"/>
                </a:lnTo>
                <a:lnTo>
                  <a:pt x="685165" y="8420240"/>
                </a:lnTo>
                <a:lnTo>
                  <a:pt x="697230" y="8428380"/>
                </a:lnTo>
                <a:lnTo>
                  <a:pt x="712000" y="8431365"/>
                </a:lnTo>
                <a:lnTo>
                  <a:pt x="726782" y="8428380"/>
                </a:lnTo>
                <a:lnTo>
                  <a:pt x="738847" y="8420240"/>
                </a:lnTo>
                <a:lnTo>
                  <a:pt x="746988" y="8408175"/>
                </a:lnTo>
                <a:lnTo>
                  <a:pt x="749973" y="8393392"/>
                </a:lnTo>
                <a:close/>
              </a:path>
              <a:path w="18131790" h="8884285">
                <a:moveTo>
                  <a:pt x="749973" y="8167103"/>
                </a:moveTo>
                <a:lnTo>
                  <a:pt x="746988" y="8152333"/>
                </a:lnTo>
                <a:lnTo>
                  <a:pt x="738847" y="8140255"/>
                </a:lnTo>
                <a:lnTo>
                  <a:pt x="726782" y="8132127"/>
                </a:lnTo>
                <a:lnTo>
                  <a:pt x="712000" y="8129143"/>
                </a:lnTo>
                <a:lnTo>
                  <a:pt x="697230" y="8132127"/>
                </a:lnTo>
                <a:lnTo>
                  <a:pt x="685165" y="8140255"/>
                </a:lnTo>
                <a:lnTo>
                  <a:pt x="677024" y="8152333"/>
                </a:lnTo>
                <a:lnTo>
                  <a:pt x="674039" y="8167103"/>
                </a:lnTo>
                <a:lnTo>
                  <a:pt x="677024" y="8181886"/>
                </a:lnTo>
                <a:lnTo>
                  <a:pt x="685165" y="8193951"/>
                </a:lnTo>
                <a:lnTo>
                  <a:pt x="697230" y="8202092"/>
                </a:lnTo>
                <a:lnTo>
                  <a:pt x="712000" y="8205076"/>
                </a:lnTo>
                <a:lnTo>
                  <a:pt x="726782" y="8202092"/>
                </a:lnTo>
                <a:lnTo>
                  <a:pt x="738847" y="8193951"/>
                </a:lnTo>
                <a:lnTo>
                  <a:pt x="746988" y="8181886"/>
                </a:lnTo>
                <a:lnTo>
                  <a:pt x="749973" y="8167103"/>
                </a:lnTo>
                <a:close/>
              </a:path>
              <a:path w="18131790" h="8884285">
                <a:moveTo>
                  <a:pt x="749973" y="7940815"/>
                </a:moveTo>
                <a:lnTo>
                  <a:pt x="746988" y="7926032"/>
                </a:lnTo>
                <a:lnTo>
                  <a:pt x="738847" y="7913967"/>
                </a:lnTo>
                <a:lnTo>
                  <a:pt x="726782" y="7905839"/>
                </a:lnTo>
                <a:lnTo>
                  <a:pt x="712000" y="7902854"/>
                </a:lnTo>
                <a:lnTo>
                  <a:pt x="697230" y="7905839"/>
                </a:lnTo>
                <a:lnTo>
                  <a:pt x="685165" y="7913967"/>
                </a:lnTo>
                <a:lnTo>
                  <a:pt x="677024" y="7926032"/>
                </a:lnTo>
                <a:lnTo>
                  <a:pt x="674039" y="7940815"/>
                </a:lnTo>
                <a:lnTo>
                  <a:pt x="677024" y="7955597"/>
                </a:lnTo>
                <a:lnTo>
                  <a:pt x="685165" y="7967662"/>
                </a:lnTo>
                <a:lnTo>
                  <a:pt x="697230" y="7975803"/>
                </a:lnTo>
                <a:lnTo>
                  <a:pt x="712000" y="7978775"/>
                </a:lnTo>
                <a:lnTo>
                  <a:pt x="726782" y="7975803"/>
                </a:lnTo>
                <a:lnTo>
                  <a:pt x="738847" y="7967662"/>
                </a:lnTo>
                <a:lnTo>
                  <a:pt x="746988" y="7955597"/>
                </a:lnTo>
                <a:lnTo>
                  <a:pt x="749973" y="7940815"/>
                </a:lnTo>
                <a:close/>
              </a:path>
              <a:path w="18131790" h="8884285">
                <a:moveTo>
                  <a:pt x="749973" y="7710246"/>
                </a:moveTo>
                <a:lnTo>
                  <a:pt x="746988" y="7695463"/>
                </a:lnTo>
                <a:lnTo>
                  <a:pt x="738847" y="7683398"/>
                </a:lnTo>
                <a:lnTo>
                  <a:pt x="726782" y="7675270"/>
                </a:lnTo>
                <a:lnTo>
                  <a:pt x="712000" y="7672286"/>
                </a:lnTo>
                <a:lnTo>
                  <a:pt x="697230" y="7675258"/>
                </a:lnTo>
                <a:lnTo>
                  <a:pt x="685165" y="7683398"/>
                </a:lnTo>
                <a:lnTo>
                  <a:pt x="677024" y="7695463"/>
                </a:lnTo>
                <a:lnTo>
                  <a:pt x="674039" y="7710246"/>
                </a:lnTo>
                <a:lnTo>
                  <a:pt x="677024" y="7725029"/>
                </a:lnTo>
                <a:lnTo>
                  <a:pt x="685165" y="7737094"/>
                </a:lnTo>
                <a:lnTo>
                  <a:pt x="697230" y="7745235"/>
                </a:lnTo>
                <a:lnTo>
                  <a:pt x="712000" y="7748219"/>
                </a:lnTo>
                <a:lnTo>
                  <a:pt x="726782" y="7745235"/>
                </a:lnTo>
                <a:lnTo>
                  <a:pt x="738847" y="7737094"/>
                </a:lnTo>
                <a:lnTo>
                  <a:pt x="746988" y="7725029"/>
                </a:lnTo>
                <a:lnTo>
                  <a:pt x="749973" y="7710246"/>
                </a:lnTo>
                <a:close/>
              </a:path>
              <a:path w="18131790" h="8884285">
                <a:moveTo>
                  <a:pt x="749973" y="7483957"/>
                </a:moveTo>
                <a:lnTo>
                  <a:pt x="746988" y="7469175"/>
                </a:lnTo>
                <a:lnTo>
                  <a:pt x="738847" y="7457110"/>
                </a:lnTo>
                <a:lnTo>
                  <a:pt x="726782" y="7448969"/>
                </a:lnTo>
                <a:lnTo>
                  <a:pt x="712000" y="7445984"/>
                </a:lnTo>
                <a:lnTo>
                  <a:pt x="697230" y="7448969"/>
                </a:lnTo>
                <a:lnTo>
                  <a:pt x="685165" y="7457110"/>
                </a:lnTo>
                <a:lnTo>
                  <a:pt x="677024" y="7469175"/>
                </a:lnTo>
                <a:lnTo>
                  <a:pt x="674039" y="7483957"/>
                </a:lnTo>
                <a:lnTo>
                  <a:pt x="677024" y="7498740"/>
                </a:lnTo>
                <a:lnTo>
                  <a:pt x="685165" y="7510805"/>
                </a:lnTo>
                <a:lnTo>
                  <a:pt x="697230" y="7518933"/>
                </a:lnTo>
                <a:lnTo>
                  <a:pt x="712000" y="7521918"/>
                </a:lnTo>
                <a:lnTo>
                  <a:pt x="726782" y="7518933"/>
                </a:lnTo>
                <a:lnTo>
                  <a:pt x="738847" y="7510805"/>
                </a:lnTo>
                <a:lnTo>
                  <a:pt x="746988" y="7498740"/>
                </a:lnTo>
                <a:lnTo>
                  <a:pt x="749973" y="7483957"/>
                </a:lnTo>
                <a:close/>
              </a:path>
              <a:path w="18131790" h="8884285">
                <a:moveTo>
                  <a:pt x="749973" y="7257669"/>
                </a:moveTo>
                <a:lnTo>
                  <a:pt x="746988" y="7242886"/>
                </a:lnTo>
                <a:lnTo>
                  <a:pt x="738847" y="7230821"/>
                </a:lnTo>
                <a:lnTo>
                  <a:pt x="726782" y="7222680"/>
                </a:lnTo>
                <a:lnTo>
                  <a:pt x="712000" y="7219696"/>
                </a:lnTo>
                <a:lnTo>
                  <a:pt x="697230" y="7222680"/>
                </a:lnTo>
                <a:lnTo>
                  <a:pt x="685165" y="7230821"/>
                </a:lnTo>
                <a:lnTo>
                  <a:pt x="677024" y="7242886"/>
                </a:lnTo>
                <a:lnTo>
                  <a:pt x="674039" y="7257669"/>
                </a:lnTo>
                <a:lnTo>
                  <a:pt x="677024" y="7272439"/>
                </a:lnTo>
                <a:lnTo>
                  <a:pt x="685165" y="7284517"/>
                </a:lnTo>
                <a:lnTo>
                  <a:pt x="697230" y="7292645"/>
                </a:lnTo>
                <a:lnTo>
                  <a:pt x="712000" y="7295629"/>
                </a:lnTo>
                <a:lnTo>
                  <a:pt x="726782" y="7292645"/>
                </a:lnTo>
                <a:lnTo>
                  <a:pt x="738847" y="7284517"/>
                </a:lnTo>
                <a:lnTo>
                  <a:pt x="746988" y="7272439"/>
                </a:lnTo>
                <a:lnTo>
                  <a:pt x="749973" y="7257669"/>
                </a:lnTo>
                <a:close/>
              </a:path>
              <a:path w="18131790" h="8884285">
                <a:moveTo>
                  <a:pt x="749973" y="7031380"/>
                </a:moveTo>
                <a:lnTo>
                  <a:pt x="746988" y="7016597"/>
                </a:lnTo>
                <a:lnTo>
                  <a:pt x="738847" y="7004532"/>
                </a:lnTo>
                <a:lnTo>
                  <a:pt x="726782" y="6996392"/>
                </a:lnTo>
                <a:lnTo>
                  <a:pt x="712000" y="6993407"/>
                </a:lnTo>
                <a:lnTo>
                  <a:pt x="697230" y="6996392"/>
                </a:lnTo>
                <a:lnTo>
                  <a:pt x="685165" y="7004532"/>
                </a:lnTo>
                <a:lnTo>
                  <a:pt x="677024" y="7016597"/>
                </a:lnTo>
                <a:lnTo>
                  <a:pt x="674039" y="7031380"/>
                </a:lnTo>
                <a:lnTo>
                  <a:pt x="677024" y="7046150"/>
                </a:lnTo>
                <a:lnTo>
                  <a:pt x="685165" y="7058228"/>
                </a:lnTo>
                <a:lnTo>
                  <a:pt x="697230" y="7066356"/>
                </a:lnTo>
                <a:lnTo>
                  <a:pt x="712000" y="7069341"/>
                </a:lnTo>
                <a:lnTo>
                  <a:pt x="726782" y="7066356"/>
                </a:lnTo>
                <a:lnTo>
                  <a:pt x="738847" y="7058228"/>
                </a:lnTo>
                <a:lnTo>
                  <a:pt x="746988" y="7046150"/>
                </a:lnTo>
                <a:lnTo>
                  <a:pt x="749973" y="7031380"/>
                </a:lnTo>
                <a:close/>
              </a:path>
              <a:path w="18131790" h="8884285">
                <a:moveTo>
                  <a:pt x="749973" y="6805092"/>
                </a:moveTo>
                <a:lnTo>
                  <a:pt x="746988" y="6790309"/>
                </a:lnTo>
                <a:lnTo>
                  <a:pt x="738847" y="6778244"/>
                </a:lnTo>
                <a:lnTo>
                  <a:pt x="726782" y="6770103"/>
                </a:lnTo>
                <a:lnTo>
                  <a:pt x="712000" y="6767119"/>
                </a:lnTo>
                <a:lnTo>
                  <a:pt x="697230" y="6770103"/>
                </a:lnTo>
                <a:lnTo>
                  <a:pt x="685165" y="6778244"/>
                </a:lnTo>
                <a:lnTo>
                  <a:pt x="677024" y="6790309"/>
                </a:lnTo>
                <a:lnTo>
                  <a:pt x="674039" y="6805092"/>
                </a:lnTo>
                <a:lnTo>
                  <a:pt x="677024" y="6819862"/>
                </a:lnTo>
                <a:lnTo>
                  <a:pt x="685165" y="6831927"/>
                </a:lnTo>
                <a:lnTo>
                  <a:pt x="697230" y="6840067"/>
                </a:lnTo>
                <a:lnTo>
                  <a:pt x="712000" y="6843052"/>
                </a:lnTo>
                <a:lnTo>
                  <a:pt x="726782" y="6840067"/>
                </a:lnTo>
                <a:lnTo>
                  <a:pt x="738847" y="6831927"/>
                </a:lnTo>
                <a:lnTo>
                  <a:pt x="746988" y="6819862"/>
                </a:lnTo>
                <a:lnTo>
                  <a:pt x="749973" y="6805092"/>
                </a:lnTo>
                <a:close/>
              </a:path>
              <a:path w="18131790" h="8884285">
                <a:moveTo>
                  <a:pt x="749973" y="6578790"/>
                </a:moveTo>
                <a:lnTo>
                  <a:pt x="746988" y="6564020"/>
                </a:lnTo>
                <a:lnTo>
                  <a:pt x="738847" y="6551955"/>
                </a:lnTo>
                <a:lnTo>
                  <a:pt x="726782" y="6543815"/>
                </a:lnTo>
                <a:lnTo>
                  <a:pt x="712000" y="6540830"/>
                </a:lnTo>
                <a:lnTo>
                  <a:pt x="697230" y="6543815"/>
                </a:lnTo>
                <a:lnTo>
                  <a:pt x="685165" y="6551955"/>
                </a:lnTo>
                <a:lnTo>
                  <a:pt x="677024" y="6564020"/>
                </a:lnTo>
                <a:lnTo>
                  <a:pt x="674039" y="6578790"/>
                </a:lnTo>
                <a:lnTo>
                  <a:pt x="677024" y="6593573"/>
                </a:lnTo>
                <a:lnTo>
                  <a:pt x="685165" y="6605638"/>
                </a:lnTo>
                <a:lnTo>
                  <a:pt x="697230" y="6613779"/>
                </a:lnTo>
                <a:lnTo>
                  <a:pt x="712000" y="6616763"/>
                </a:lnTo>
                <a:lnTo>
                  <a:pt x="726782" y="6613779"/>
                </a:lnTo>
                <a:lnTo>
                  <a:pt x="738847" y="6605638"/>
                </a:lnTo>
                <a:lnTo>
                  <a:pt x="746988" y="6593573"/>
                </a:lnTo>
                <a:lnTo>
                  <a:pt x="749973" y="6578790"/>
                </a:lnTo>
                <a:close/>
              </a:path>
              <a:path w="18131790" h="8884285">
                <a:moveTo>
                  <a:pt x="749973" y="6352502"/>
                </a:moveTo>
                <a:lnTo>
                  <a:pt x="746988" y="6337732"/>
                </a:lnTo>
                <a:lnTo>
                  <a:pt x="738847" y="6325654"/>
                </a:lnTo>
                <a:lnTo>
                  <a:pt x="726782" y="6317526"/>
                </a:lnTo>
                <a:lnTo>
                  <a:pt x="712000" y="6314541"/>
                </a:lnTo>
                <a:lnTo>
                  <a:pt x="697230" y="6317526"/>
                </a:lnTo>
                <a:lnTo>
                  <a:pt x="685165" y="6325654"/>
                </a:lnTo>
                <a:lnTo>
                  <a:pt x="677024" y="6337732"/>
                </a:lnTo>
                <a:lnTo>
                  <a:pt x="674039" y="6352502"/>
                </a:lnTo>
                <a:lnTo>
                  <a:pt x="677024" y="6367285"/>
                </a:lnTo>
                <a:lnTo>
                  <a:pt x="685165" y="6379350"/>
                </a:lnTo>
                <a:lnTo>
                  <a:pt x="697230" y="6387490"/>
                </a:lnTo>
                <a:lnTo>
                  <a:pt x="712000" y="6390475"/>
                </a:lnTo>
                <a:lnTo>
                  <a:pt x="726782" y="6387490"/>
                </a:lnTo>
                <a:lnTo>
                  <a:pt x="738847" y="6379350"/>
                </a:lnTo>
                <a:lnTo>
                  <a:pt x="746988" y="6367285"/>
                </a:lnTo>
                <a:lnTo>
                  <a:pt x="749973" y="6352502"/>
                </a:lnTo>
                <a:close/>
              </a:path>
              <a:path w="18131790" h="8884285">
                <a:moveTo>
                  <a:pt x="976223" y="8845969"/>
                </a:moveTo>
                <a:lnTo>
                  <a:pt x="973251" y="8831199"/>
                </a:lnTo>
                <a:lnTo>
                  <a:pt x="965111" y="8819134"/>
                </a:lnTo>
                <a:lnTo>
                  <a:pt x="953046" y="8810993"/>
                </a:lnTo>
                <a:lnTo>
                  <a:pt x="938263" y="8808009"/>
                </a:lnTo>
                <a:lnTo>
                  <a:pt x="923493" y="8810993"/>
                </a:lnTo>
                <a:lnTo>
                  <a:pt x="911428" y="8819134"/>
                </a:lnTo>
                <a:lnTo>
                  <a:pt x="903287" y="8831199"/>
                </a:lnTo>
                <a:lnTo>
                  <a:pt x="900303" y="8845969"/>
                </a:lnTo>
                <a:lnTo>
                  <a:pt x="903287" y="8860752"/>
                </a:lnTo>
                <a:lnTo>
                  <a:pt x="911428" y="8872817"/>
                </a:lnTo>
                <a:lnTo>
                  <a:pt x="923493" y="8880958"/>
                </a:lnTo>
                <a:lnTo>
                  <a:pt x="938263" y="8883942"/>
                </a:lnTo>
                <a:lnTo>
                  <a:pt x="953046" y="8880958"/>
                </a:lnTo>
                <a:lnTo>
                  <a:pt x="965111" y="8872817"/>
                </a:lnTo>
                <a:lnTo>
                  <a:pt x="973239" y="8860752"/>
                </a:lnTo>
                <a:lnTo>
                  <a:pt x="976223" y="8845969"/>
                </a:lnTo>
                <a:close/>
              </a:path>
              <a:path w="18131790" h="8884285">
                <a:moveTo>
                  <a:pt x="976223" y="8619680"/>
                </a:moveTo>
                <a:lnTo>
                  <a:pt x="973251" y="8604910"/>
                </a:lnTo>
                <a:lnTo>
                  <a:pt x="965111" y="8592845"/>
                </a:lnTo>
                <a:lnTo>
                  <a:pt x="953046" y="8584705"/>
                </a:lnTo>
                <a:lnTo>
                  <a:pt x="938263" y="8581720"/>
                </a:lnTo>
                <a:lnTo>
                  <a:pt x="923493" y="8584705"/>
                </a:lnTo>
                <a:lnTo>
                  <a:pt x="911428" y="8592845"/>
                </a:lnTo>
                <a:lnTo>
                  <a:pt x="903287" y="8604910"/>
                </a:lnTo>
                <a:lnTo>
                  <a:pt x="900303" y="8619680"/>
                </a:lnTo>
                <a:lnTo>
                  <a:pt x="903287" y="8634463"/>
                </a:lnTo>
                <a:lnTo>
                  <a:pt x="911428" y="8646528"/>
                </a:lnTo>
                <a:lnTo>
                  <a:pt x="923493" y="8654669"/>
                </a:lnTo>
                <a:lnTo>
                  <a:pt x="938263" y="8657653"/>
                </a:lnTo>
                <a:lnTo>
                  <a:pt x="953046" y="8654669"/>
                </a:lnTo>
                <a:lnTo>
                  <a:pt x="965111" y="8646528"/>
                </a:lnTo>
                <a:lnTo>
                  <a:pt x="973239" y="8634463"/>
                </a:lnTo>
                <a:lnTo>
                  <a:pt x="976223" y="8619680"/>
                </a:lnTo>
                <a:close/>
              </a:path>
              <a:path w="18131790" h="8884285">
                <a:moveTo>
                  <a:pt x="976223" y="8393392"/>
                </a:moveTo>
                <a:lnTo>
                  <a:pt x="973251" y="8378622"/>
                </a:lnTo>
                <a:lnTo>
                  <a:pt x="965111" y="8366544"/>
                </a:lnTo>
                <a:lnTo>
                  <a:pt x="953046" y="8358416"/>
                </a:lnTo>
                <a:lnTo>
                  <a:pt x="938263" y="8355431"/>
                </a:lnTo>
                <a:lnTo>
                  <a:pt x="923493" y="8358416"/>
                </a:lnTo>
                <a:lnTo>
                  <a:pt x="911428" y="8366544"/>
                </a:lnTo>
                <a:lnTo>
                  <a:pt x="903287" y="8378622"/>
                </a:lnTo>
                <a:lnTo>
                  <a:pt x="900303" y="8393392"/>
                </a:lnTo>
                <a:lnTo>
                  <a:pt x="903287" y="8408175"/>
                </a:lnTo>
                <a:lnTo>
                  <a:pt x="911428" y="8420240"/>
                </a:lnTo>
                <a:lnTo>
                  <a:pt x="923493" y="8428380"/>
                </a:lnTo>
                <a:lnTo>
                  <a:pt x="938263" y="8431365"/>
                </a:lnTo>
                <a:lnTo>
                  <a:pt x="953046" y="8428380"/>
                </a:lnTo>
                <a:lnTo>
                  <a:pt x="965111" y="8420240"/>
                </a:lnTo>
                <a:lnTo>
                  <a:pt x="973239" y="8408175"/>
                </a:lnTo>
                <a:lnTo>
                  <a:pt x="976223" y="8393392"/>
                </a:lnTo>
                <a:close/>
              </a:path>
              <a:path w="18131790" h="8884285">
                <a:moveTo>
                  <a:pt x="976223" y="8167103"/>
                </a:moveTo>
                <a:lnTo>
                  <a:pt x="973251" y="8152333"/>
                </a:lnTo>
                <a:lnTo>
                  <a:pt x="965111" y="8140255"/>
                </a:lnTo>
                <a:lnTo>
                  <a:pt x="953046" y="8132127"/>
                </a:lnTo>
                <a:lnTo>
                  <a:pt x="938263" y="8129143"/>
                </a:lnTo>
                <a:lnTo>
                  <a:pt x="923493" y="8132127"/>
                </a:lnTo>
                <a:lnTo>
                  <a:pt x="911428" y="8140255"/>
                </a:lnTo>
                <a:lnTo>
                  <a:pt x="903287" y="8152333"/>
                </a:lnTo>
                <a:lnTo>
                  <a:pt x="900303" y="8167103"/>
                </a:lnTo>
                <a:lnTo>
                  <a:pt x="903287" y="8181886"/>
                </a:lnTo>
                <a:lnTo>
                  <a:pt x="911428" y="8193951"/>
                </a:lnTo>
                <a:lnTo>
                  <a:pt x="923493" y="8202092"/>
                </a:lnTo>
                <a:lnTo>
                  <a:pt x="938263" y="8205076"/>
                </a:lnTo>
                <a:lnTo>
                  <a:pt x="953046" y="8202092"/>
                </a:lnTo>
                <a:lnTo>
                  <a:pt x="965111" y="8193951"/>
                </a:lnTo>
                <a:lnTo>
                  <a:pt x="973239" y="8181886"/>
                </a:lnTo>
                <a:lnTo>
                  <a:pt x="976223" y="8167103"/>
                </a:lnTo>
                <a:close/>
              </a:path>
              <a:path w="18131790" h="8884285">
                <a:moveTo>
                  <a:pt x="976223" y="7940815"/>
                </a:moveTo>
                <a:lnTo>
                  <a:pt x="973251" y="7926032"/>
                </a:lnTo>
                <a:lnTo>
                  <a:pt x="965111" y="7913967"/>
                </a:lnTo>
                <a:lnTo>
                  <a:pt x="953046" y="7905839"/>
                </a:lnTo>
                <a:lnTo>
                  <a:pt x="938263" y="7902854"/>
                </a:lnTo>
                <a:lnTo>
                  <a:pt x="923493" y="7905839"/>
                </a:lnTo>
                <a:lnTo>
                  <a:pt x="911428" y="7913967"/>
                </a:lnTo>
                <a:lnTo>
                  <a:pt x="903287" y="7926032"/>
                </a:lnTo>
                <a:lnTo>
                  <a:pt x="900303" y="7940815"/>
                </a:lnTo>
                <a:lnTo>
                  <a:pt x="903287" y="7955597"/>
                </a:lnTo>
                <a:lnTo>
                  <a:pt x="911428" y="7967662"/>
                </a:lnTo>
                <a:lnTo>
                  <a:pt x="923493" y="7975803"/>
                </a:lnTo>
                <a:lnTo>
                  <a:pt x="938263" y="7978775"/>
                </a:lnTo>
                <a:lnTo>
                  <a:pt x="953046" y="7975803"/>
                </a:lnTo>
                <a:lnTo>
                  <a:pt x="965111" y="7967662"/>
                </a:lnTo>
                <a:lnTo>
                  <a:pt x="973239" y="7955597"/>
                </a:lnTo>
                <a:lnTo>
                  <a:pt x="976223" y="7940815"/>
                </a:lnTo>
                <a:close/>
              </a:path>
              <a:path w="18131790" h="8884285">
                <a:moveTo>
                  <a:pt x="976223" y="7710246"/>
                </a:moveTo>
                <a:lnTo>
                  <a:pt x="973251" y="7695463"/>
                </a:lnTo>
                <a:lnTo>
                  <a:pt x="965111" y="7683398"/>
                </a:lnTo>
                <a:lnTo>
                  <a:pt x="953046" y="7675270"/>
                </a:lnTo>
                <a:lnTo>
                  <a:pt x="938263" y="7672286"/>
                </a:lnTo>
                <a:lnTo>
                  <a:pt x="923493" y="7675258"/>
                </a:lnTo>
                <a:lnTo>
                  <a:pt x="911428" y="7683398"/>
                </a:lnTo>
                <a:lnTo>
                  <a:pt x="903287" y="7695463"/>
                </a:lnTo>
                <a:lnTo>
                  <a:pt x="900303" y="7710246"/>
                </a:lnTo>
                <a:lnTo>
                  <a:pt x="903287" y="7725029"/>
                </a:lnTo>
                <a:lnTo>
                  <a:pt x="911428" y="7737094"/>
                </a:lnTo>
                <a:lnTo>
                  <a:pt x="923493" y="7745235"/>
                </a:lnTo>
                <a:lnTo>
                  <a:pt x="938263" y="7748219"/>
                </a:lnTo>
                <a:lnTo>
                  <a:pt x="953046" y="7745235"/>
                </a:lnTo>
                <a:lnTo>
                  <a:pt x="965111" y="7737094"/>
                </a:lnTo>
                <a:lnTo>
                  <a:pt x="973239" y="7725029"/>
                </a:lnTo>
                <a:lnTo>
                  <a:pt x="976223" y="7710246"/>
                </a:lnTo>
                <a:close/>
              </a:path>
              <a:path w="18131790" h="8884285">
                <a:moveTo>
                  <a:pt x="976223" y="7483957"/>
                </a:moveTo>
                <a:lnTo>
                  <a:pt x="973251" y="7469175"/>
                </a:lnTo>
                <a:lnTo>
                  <a:pt x="965111" y="7457110"/>
                </a:lnTo>
                <a:lnTo>
                  <a:pt x="953046" y="7448969"/>
                </a:lnTo>
                <a:lnTo>
                  <a:pt x="938263" y="7445984"/>
                </a:lnTo>
                <a:lnTo>
                  <a:pt x="923493" y="7448969"/>
                </a:lnTo>
                <a:lnTo>
                  <a:pt x="911428" y="7457110"/>
                </a:lnTo>
                <a:lnTo>
                  <a:pt x="903287" y="7469175"/>
                </a:lnTo>
                <a:lnTo>
                  <a:pt x="900303" y="7483957"/>
                </a:lnTo>
                <a:lnTo>
                  <a:pt x="903287" y="7498740"/>
                </a:lnTo>
                <a:lnTo>
                  <a:pt x="911428" y="7510805"/>
                </a:lnTo>
                <a:lnTo>
                  <a:pt x="923493" y="7518933"/>
                </a:lnTo>
                <a:lnTo>
                  <a:pt x="938263" y="7521918"/>
                </a:lnTo>
                <a:lnTo>
                  <a:pt x="953046" y="7518933"/>
                </a:lnTo>
                <a:lnTo>
                  <a:pt x="965111" y="7510805"/>
                </a:lnTo>
                <a:lnTo>
                  <a:pt x="973239" y="7498740"/>
                </a:lnTo>
                <a:lnTo>
                  <a:pt x="976223" y="7483957"/>
                </a:lnTo>
                <a:close/>
              </a:path>
              <a:path w="18131790" h="8884285">
                <a:moveTo>
                  <a:pt x="976223" y="7257669"/>
                </a:moveTo>
                <a:lnTo>
                  <a:pt x="973251" y="7242886"/>
                </a:lnTo>
                <a:lnTo>
                  <a:pt x="965111" y="7230821"/>
                </a:lnTo>
                <a:lnTo>
                  <a:pt x="953046" y="7222680"/>
                </a:lnTo>
                <a:lnTo>
                  <a:pt x="938263" y="7219696"/>
                </a:lnTo>
                <a:lnTo>
                  <a:pt x="923493" y="7222680"/>
                </a:lnTo>
                <a:lnTo>
                  <a:pt x="911428" y="7230821"/>
                </a:lnTo>
                <a:lnTo>
                  <a:pt x="903287" y="7242886"/>
                </a:lnTo>
                <a:lnTo>
                  <a:pt x="900303" y="7257669"/>
                </a:lnTo>
                <a:lnTo>
                  <a:pt x="903287" y="7272439"/>
                </a:lnTo>
                <a:lnTo>
                  <a:pt x="911428" y="7284517"/>
                </a:lnTo>
                <a:lnTo>
                  <a:pt x="923493" y="7292645"/>
                </a:lnTo>
                <a:lnTo>
                  <a:pt x="938263" y="7295629"/>
                </a:lnTo>
                <a:lnTo>
                  <a:pt x="953046" y="7292645"/>
                </a:lnTo>
                <a:lnTo>
                  <a:pt x="965111" y="7284517"/>
                </a:lnTo>
                <a:lnTo>
                  <a:pt x="973239" y="7272439"/>
                </a:lnTo>
                <a:lnTo>
                  <a:pt x="976223" y="7257669"/>
                </a:lnTo>
                <a:close/>
              </a:path>
              <a:path w="18131790" h="8884285">
                <a:moveTo>
                  <a:pt x="976223" y="7031380"/>
                </a:moveTo>
                <a:lnTo>
                  <a:pt x="973251" y="7016597"/>
                </a:lnTo>
                <a:lnTo>
                  <a:pt x="965111" y="7004532"/>
                </a:lnTo>
                <a:lnTo>
                  <a:pt x="953046" y="6996392"/>
                </a:lnTo>
                <a:lnTo>
                  <a:pt x="938263" y="6993407"/>
                </a:lnTo>
                <a:lnTo>
                  <a:pt x="923493" y="6996392"/>
                </a:lnTo>
                <a:lnTo>
                  <a:pt x="911428" y="7004532"/>
                </a:lnTo>
                <a:lnTo>
                  <a:pt x="903287" y="7016597"/>
                </a:lnTo>
                <a:lnTo>
                  <a:pt x="900303" y="7031380"/>
                </a:lnTo>
                <a:lnTo>
                  <a:pt x="903287" y="7046150"/>
                </a:lnTo>
                <a:lnTo>
                  <a:pt x="911428" y="7058228"/>
                </a:lnTo>
                <a:lnTo>
                  <a:pt x="923493" y="7066356"/>
                </a:lnTo>
                <a:lnTo>
                  <a:pt x="938263" y="7069341"/>
                </a:lnTo>
                <a:lnTo>
                  <a:pt x="953046" y="7066356"/>
                </a:lnTo>
                <a:lnTo>
                  <a:pt x="965111" y="7058228"/>
                </a:lnTo>
                <a:lnTo>
                  <a:pt x="973239" y="7046150"/>
                </a:lnTo>
                <a:lnTo>
                  <a:pt x="976223" y="7031380"/>
                </a:lnTo>
                <a:close/>
              </a:path>
              <a:path w="18131790" h="8884285">
                <a:moveTo>
                  <a:pt x="976223" y="6805092"/>
                </a:moveTo>
                <a:lnTo>
                  <a:pt x="973251" y="6790309"/>
                </a:lnTo>
                <a:lnTo>
                  <a:pt x="965111" y="6778244"/>
                </a:lnTo>
                <a:lnTo>
                  <a:pt x="953046" y="6770103"/>
                </a:lnTo>
                <a:lnTo>
                  <a:pt x="938263" y="6767119"/>
                </a:lnTo>
                <a:lnTo>
                  <a:pt x="923493" y="6770103"/>
                </a:lnTo>
                <a:lnTo>
                  <a:pt x="911428" y="6778244"/>
                </a:lnTo>
                <a:lnTo>
                  <a:pt x="903287" y="6790309"/>
                </a:lnTo>
                <a:lnTo>
                  <a:pt x="900303" y="6805092"/>
                </a:lnTo>
                <a:lnTo>
                  <a:pt x="903287" y="6819862"/>
                </a:lnTo>
                <a:lnTo>
                  <a:pt x="911428" y="6831927"/>
                </a:lnTo>
                <a:lnTo>
                  <a:pt x="923493" y="6840067"/>
                </a:lnTo>
                <a:lnTo>
                  <a:pt x="938263" y="6843052"/>
                </a:lnTo>
                <a:lnTo>
                  <a:pt x="953046" y="6840067"/>
                </a:lnTo>
                <a:lnTo>
                  <a:pt x="965111" y="6831927"/>
                </a:lnTo>
                <a:lnTo>
                  <a:pt x="973239" y="6819862"/>
                </a:lnTo>
                <a:lnTo>
                  <a:pt x="976223" y="6805092"/>
                </a:lnTo>
                <a:close/>
              </a:path>
              <a:path w="18131790" h="8884285">
                <a:moveTo>
                  <a:pt x="976223" y="6578790"/>
                </a:moveTo>
                <a:lnTo>
                  <a:pt x="973251" y="6564020"/>
                </a:lnTo>
                <a:lnTo>
                  <a:pt x="965111" y="6551955"/>
                </a:lnTo>
                <a:lnTo>
                  <a:pt x="953046" y="6543815"/>
                </a:lnTo>
                <a:lnTo>
                  <a:pt x="938263" y="6540830"/>
                </a:lnTo>
                <a:lnTo>
                  <a:pt x="923493" y="6543815"/>
                </a:lnTo>
                <a:lnTo>
                  <a:pt x="911428" y="6551955"/>
                </a:lnTo>
                <a:lnTo>
                  <a:pt x="903287" y="6564020"/>
                </a:lnTo>
                <a:lnTo>
                  <a:pt x="900303" y="6578790"/>
                </a:lnTo>
                <a:lnTo>
                  <a:pt x="903287" y="6593573"/>
                </a:lnTo>
                <a:lnTo>
                  <a:pt x="911428" y="6605638"/>
                </a:lnTo>
                <a:lnTo>
                  <a:pt x="923493" y="6613779"/>
                </a:lnTo>
                <a:lnTo>
                  <a:pt x="938263" y="6616763"/>
                </a:lnTo>
                <a:lnTo>
                  <a:pt x="953046" y="6613779"/>
                </a:lnTo>
                <a:lnTo>
                  <a:pt x="965111" y="6605638"/>
                </a:lnTo>
                <a:lnTo>
                  <a:pt x="973239" y="6593573"/>
                </a:lnTo>
                <a:lnTo>
                  <a:pt x="976223" y="6578790"/>
                </a:lnTo>
                <a:close/>
              </a:path>
              <a:path w="18131790" h="8884285">
                <a:moveTo>
                  <a:pt x="976223" y="6352502"/>
                </a:moveTo>
                <a:lnTo>
                  <a:pt x="973251" y="6337732"/>
                </a:lnTo>
                <a:lnTo>
                  <a:pt x="965111" y="6325654"/>
                </a:lnTo>
                <a:lnTo>
                  <a:pt x="953046" y="6317526"/>
                </a:lnTo>
                <a:lnTo>
                  <a:pt x="938263" y="6314541"/>
                </a:lnTo>
                <a:lnTo>
                  <a:pt x="923493" y="6317526"/>
                </a:lnTo>
                <a:lnTo>
                  <a:pt x="911428" y="6325654"/>
                </a:lnTo>
                <a:lnTo>
                  <a:pt x="903287" y="6337732"/>
                </a:lnTo>
                <a:lnTo>
                  <a:pt x="900303" y="6352502"/>
                </a:lnTo>
                <a:lnTo>
                  <a:pt x="903287" y="6367285"/>
                </a:lnTo>
                <a:lnTo>
                  <a:pt x="911428" y="6379350"/>
                </a:lnTo>
                <a:lnTo>
                  <a:pt x="923493" y="6387490"/>
                </a:lnTo>
                <a:lnTo>
                  <a:pt x="938263" y="6390475"/>
                </a:lnTo>
                <a:lnTo>
                  <a:pt x="953046" y="6387490"/>
                </a:lnTo>
                <a:lnTo>
                  <a:pt x="965111" y="6379350"/>
                </a:lnTo>
                <a:lnTo>
                  <a:pt x="973239" y="6367285"/>
                </a:lnTo>
                <a:lnTo>
                  <a:pt x="976223" y="6352502"/>
                </a:lnTo>
                <a:close/>
              </a:path>
              <a:path w="18131790" h="8884285">
                <a:moveTo>
                  <a:pt x="17230852" y="2531427"/>
                </a:moveTo>
                <a:lnTo>
                  <a:pt x="17227868" y="2516657"/>
                </a:lnTo>
                <a:lnTo>
                  <a:pt x="17219740" y="2504579"/>
                </a:lnTo>
                <a:lnTo>
                  <a:pt x="17207675" y="2496451"/>
                </a:lnTo>
                <a:lnTo>
                  <a:pt x="17192892" y="2493467"/>
                </a:lnTo>
                <a:lnTo>
                  <a:pt x="17178122" y="2496451"/>
                </a:lnTo>
                <a:lnTo>
                  <a:pt x="17166057" y="2504579"/>
                </a:lnTo>
                <a:lnTo>
                  <a:pt x="17157916" y="2516657"/>
                </a:lnTo>
                <a:lnTo>
                  <a:pt x="17154932" y="2531427"/>
                </a:lnTo>
                <a:lnTo>
                  <a:pt x="17157916" y="2546210"/>
                </a:lnTo>
                <a:lnTo>
                  <a:pt x="17166057" y="2558275"/>
                </a:lnTo>
                <a:lnTo>
                  <a:pt x="17178122" y="2566416"/>
                </a:lnTo>
                <a:lnTo>
                  <a:pt x="17192892" y="2569400"/>
                </a:lnTo>
                <a:lnTo>
                  <a:pt x="17207675" y="2566416"/>
                </a:lnTo>
                <a:lnTo>
                  <a:pt x="17219740" y="2558275"/>
                </a:lnTo>
                <a:lnTo>
                  <a:pt x="17227868" y="2546210"/>
                </a:lnTo>
                <a:lnTo>
                  <a:pt x="17230852" y="2531427"/>
                </a:lnTo>
                <a:close/>
              </a:path>
              <a:path w="18131790" h="8884285">
                <a:moveTo>
                  <a:pt x="17230852" y="2305139"/>
                </a:moveTo>
                <a:lnTo>
                  <a:pt x="17227868" y="2290356"/>
                </a:lnTo>
                <a:lnTo>
                  <a:pt x="17219740" y="2278291"/>
                </a:lnTo>
                <a:lnTo>
                  <a:pt x="17207675" y="2270163"/>
                </a:lnTo>
                <a:lnTo>
                  <a:pt x="17192892" y="2267178"/>
                </a:lnTo>
                <a:lnTo>
                  <a:pt x="17178122" y="2270163"/>
                </a:lnTo>
                <a:lnTo>
                  <a:pt x="17166057" y="2278291"/>
                </a:lnTo>
                <a:lnTo>
                  <a:pt x="17157916" y="2290356"/>
                </a:lnTo>
                <a:lnTo>
                  <a:pt x="17154932" y="2305139"/>
                </a:lnTo>
                <a:lnTo>
                  <a:pt x="17157916" y="2319921"/>
                </a:lnTo>
                <a:lnTo>
                  <a:pt x="17166057" y="2331986"/>
                </a:lnTo>
                <a:lnTo>
                  <a:pt x="17178122" y="2340127"/>
                </a:lnTo>
                <a:lnTo>
                  <a:pt x="17192892" y="2343112"/>
                </a:lnTo>
                <a:lnTo>
                  <a:pt x="17207675" y="2340127"/>
                </a:lnTo>
                <a:lnTo>
                  <a:pt x="17219740" y="2331986"/>
                </a:lnTo>
                <a:lnTo>
                  <a:pt x="17227868" y="2319921"/>
                </a:lnTo>
                <a:lnTo>
                  <a:pt x="17230852" y="2305139"/>
                </a:lnTo>
                <a:close/>
              </a:path>
              <a:path w="18131790" h="8884285">
                <a:moveTo>
                  <a:pt x="17230852" y="2078850"/>
                </a:moveTo>
                <a:lnTo>
                  <a:pt x="17227868" y="2064067"/>
                </a:lnTo>
                <a:lnTo>
                  <a:pt x="17219740" y="2052002"/>
                </a:lnTo>
                <a:lnTo>
                  <a:pt x="17207675" y="2043861"/>
                </a:lnTo>
                <a:lnTo>
                  <a:pt x="17192892" y="2040877"/>
                </a:lnTo>
                <a:lnTo>
                  <a:pt x="17178122" y="2043861"/>
                </a:lnTo>
                <a:lnTo>
                  <a:pt x="17166057" y="2052002"/>
                </a:lnTo>
                <a:lnTo>
                  <a:pt x="17157916" y="2064067"/>
                </a:lnTo>
                <a:lnTo>
                  <a:pt x="17154932" y="2078850"/>
                </a:lnTo>
                <a:lnTo>
                  <a:pt x="17157916" y="2093633"/>
                </a:lnTo>
                <a:lnTo>
                  <a:pt x="17166057" y="2105698"/>
                </a:lnTo>
                <a:lnTo>
                  <a:pt x="17178122" y="2113826"/>
                </a:lnTo>
                <a:lnTo>
                  <a:pt x="17192892" y="2116810"/>
                </a:lnTo>
                <a:lnTo>
                  <a:pt x="17207675" y="2113826"/>
                </a:lnTo>
                <a:lnTo>
                  <a:pt x="17219740" y="2105698"/>
                </a:lnTo>
                <a:lnTo>
                  <a:pt x="17227868" y="2093633"/>
                </a:lnTo>
                <a:lnTo>
                  <a:pt x="17230852" y="2078850"/>
                </a:lnTo>
                <a:close/>
              </a:path>
              <a:path w="18131790" h="8884285">
                <a:moveTo>
                  <a:pt x="17230852" y="1852561"/>
                </a:moveTo>
                <a:lnTo>
                  <a:pt x="17227868" y="1837778"/>
                </a:lnTo>
                <a:lnTo>
                  <a:pt x="17219740" y="1825713"/>
                </a:lnTo>
                <a:lnTo>
                  <a:pt x="17207675" y="1817573"/>
                </a:lnTo>
                <a:lnTo>
                  <a:pt x="17192892" y="1814588"/>
                </a:lnTo>
                <a:lnTo>
                  <a:pt x="17178122" y="1817573"/>
                </a:lnTo>
                <a:lnTo>
                  <a:pt x="17166057" y="1825713"/>
                </a:lnTo>
                <a:lnTo>
                  <a:pt x="17157916" y="1837778"/>
                </a:lnTo>
                <a:lnTo>
                  <a:pt x="17154932" y="1852561"/>
                </a:lnTo>
                <a:lnTo>
                  <a:pt x="17157916" y="1867331"/>
                </a:lnTo>
                <a:lnTo>
                  <a:pt x="17166057" y="1879409"/>
                </a:lnTo>
                <a:lnTo>
                  <a:pt x="17178122" y="1887537"/>
                </a:lnTo>
                <a:lnTo>
                  <a:pt x="17192892" y="1890522"/>
                </a:lnTo>
                <a:lnTo>
                  <a:pt x="17207675" y="1887537"/>
                </a:lnTo>
                <a:lnTo>
                  <a:pt x="17219740" y="1879409"/>
                </a:lnTo>
                <a:lnTo>
                  <a:pt x="17227868" y="1867331"/>
                </a:lnTo>
                <a:lnTo>
                  <a:pt x="17230852" y="1852561"/>
                </a:lnTo>
                <a:close/>
              </a:path>
              <a:path w="18131790" h="8884285">
                <a:moveTo>
                  <a:pt x="17230852" y="1626273"/>
                </a:moveTo>
                <a:lnTo>
                  <a:pt x="17227868" y="1611490"/>
                </a:lnTo>
                <a:lnTo>
                  <a:pt x="17219740" y="1599425"/>
                </a:lnTo>
                <a:lnTo>
                  <a:pt x="17207675" y="1591284"/>
                </a:lnTo>
                <a:lnTo>
                  <a:pt x="17192892" y="1588300"/>
                </a:lnTo>
                <a:lnTo>
                  <a:pt x="17178122" y="1591284"/>
                </a:lnTo>
                <a:lnTo>
                  <a:pt x="17166057" y="1599425"/>
                </a:lnTo>
                <a:lnTo>
                  <a:pt x="17157916" y="1611490"/>
                </a:lnTo>
                <a:lnTo>
                  <a:pt x="17154932" y="1626273"/>
                </a:lnTo>
                <a:lnTo>
                  <a:pt x="17157916" y="1641043"/>
                </a:lnTo>
                <a:lnTo>
                  <a:pt x="17166057" y="1653120"/>
                </a:lnTo>
                <a:lnTo>
                  <a:pt x="17178122" y="1661248"/>
                </a:lnTo>
                <a:lnTo>
                  <a:pt x="17192892" y="1664233"/>
                </a:lnTo>
                <a:lnTo>
                  <a:pt x="17207675" y="1661248"/>
                </a:lnTo>
                <a:lnTo>
                  <a:pt x="17219740" y="1653120"/>
                </a:lnTo>
                <a:lnTo>
                  <a:pt x="17227868" y="1641043"/>
                </a:lnTo>
                <a:lnTo>
                  <a:pt x="17230852" y="1626273"/>
                </a:lnTo>
                <a:close/>
              </a:path>
              <a:path w="18131790" h="8884285">
                <a:moveTo>
                  <a:pt x="17230852" y="1395704"/>
                </a:moveTo>
                <a:lnTo>
                  <a:pt x="17227868" y="1380921"/>
                </a:lnTo>
                <a:lnTo>
                  <a:pt x="17219740" y="1368856"/>
                </a:lnTo>
                <a:lnTo>
                  <a:pt x="17207675" y="1360716"/>
                </a:lnTo>
                <a:lnTo>
                  <a:pt x="17192892" y="1357731"/>
                </a:lnTo>
                <a:lnTo>
                  <a:pt x="17178122" y="1360716"/>
                </a:lnTo>
                <a:lnTo>
                  <a:pt x="17166057" y="1368856"/>
                </a:lnTo>
                <a:lnTo>
                  <a:pt x="17157916" y="1380921"/>
                </a:lnTo>
                <a:lnTo>
                  <a:pt x="17154932" y="1395704"/>
                </a:lnTo>
                <a:lnTo>
                  <a:pt x="17157916" y="1410474"/>
                </a:lnTo>
                <a:lnTo>
                  <a:pt x="17166057" y="1422552"/>
                </a:lnTo>
                <a:lnTo>
                  <a:pt x="17178122" y="1430680"/>
                </a:lnTo>
                <a:lnTo>
                  <a:pt x="17192892" y="1433664"/>
                </a:lnTo>
                <a:lnTo>
                  <a:pt x="17207675" y="1430680"/>
                </a:lnTo>
                <a:lnTo>
                  <a:pt x="17219740" y="1422552"/>
                </a:lnTo>
                <a:lnTo>
                  <a:pt x="17227868" y="1410474"/>
                </a:lnTo>
                <a:lnTo>
                  <a:pt x="17230852" y="1395704"/>
                </a:lnTo>
                <a:close/>
              </a:path>
              <a:path w="18131790" h="8884285">
                <a:moveTo>
                  <a:pt x="17230852" y="1169416"/>
                </a:moveTo>
                <a:lnTo>
                  <a:pt x="17227868" y="1154633"/>
                </a:lnTo>
                <a:lnTo>
                  <a:pt x="17219740" y="1142568"/>
                </a:lnTo>
                <a:lnTo>
                  <a:pt x="17207675" y="1134427"/>
                </a:lnTo>
                <a:lnTo>
                  <a:pt x="17192892" y="1131443"/>
                </a:lnTo>
                <a:lnTo>
                  <a:pt x="17178122" y="1134427"/>
                </a:lnTo>
                <a:lnTo>
                  <a:pt x="17166057" y="1142568"/>
                </a:lnTo>
                <a:lnTo>
                  <a:pt x="17157916" y="1154633"/>
                </a:lnTo>
                <a:lnTo>
                  <a:pt x="17154932" y="1169416"/>
                </a:lnTo>
                <a:lnTo>
                  <a:pt x="17157916" y="1184186"/>
                </a:lnTo>
                <a:lnTo>
                  <a:pt x="17166057" y="1196251"/>
                </a:lnTo>
                <a:lnTo>
                  <a:pt x="17178122" y="1204391"/>
                </a:lnTo>
                <a:lnTo>
                  <a:pt x="17192892" y="1207376"/>
                </a:lnTo>
                <a:lnTo>
                  <a:pt x="17207675" y="1204391"/>
                </a:lnTo>
                <a:lnTo>
                  <a:pt x="17219740" y="1196251"/>
                </a:lnTo>
                <a:lnTo>
                  <a:pt x="17227868" y="1184186"/>
                </a:lnTo>
                <a:lnTo>
                  <a:pt x="17230852" y="1169416"/>
                </a:lnTo>
                <a:close/>
              </a:path>
              <a:path w="18131790" h="8884285">
                <a:moveTo>
                  <a:pt x="17230852" y="943114"/>
                </a:moveTo>
                <a:lnTo>
                  <a:pt x="17227868" y="928344"/>
                </a:lnTo>
                <a:lnTo>
                  <a:pt x="17219740" y="916279"/>
                </a:lnTo>
                <a:lnTo>
                  <a:pt x="17207675" y="908138"/>
                </a:lnTo>
                <a:lnTo>
                  <a:pt x="17192892" y="905154"/>
                </a:lnTo>
                <a:lnTo>
                  <a:pt x="17178122" y="908138"/>
                </a:lnTo>
                <a:lnTo>
                  <a:pt x="17166057" y="916279"/>
                </a:lnTo>
                <a:lnTo>
                  <a:pt x="17157916" y="928344"/>
                </a:lnTo>
                <a:lnTo>
                  <a:pt x="17154932" y="943114"/>
                </a:lnTo>
                <a:lnTo>
                  <a:pt x="17157916" y="957897"/>
                </a:lnTo>
                <a:lnTo>
                  <a:pt x="17166057" y="969962"/>
                </a:lnTo>
                <a:lnTo>
                  <a:pt x="17178122" y="978103"/>
                </a:lnTo>
                <a:lnTo>
                  <a:pt x="17192892" y="981087"/>
                </a:lnTo>
                <a:lnTo>
                  <a:pt x="17207675" y="978103"/>
                </a:lnTo>
                <a:lnTo>
                  <a:pt x="17219740" y="969962"/>
                </a:lnTo>
                <a:lnTo>
                  <a:pt x="17227868" y="957897"/>
                </a:lnTo>
                <a:lnTo>
                  <a:pt x="17230852" y="943114"/>
                </a:lnTo>
                <a:close/>
              </a:path>
              <a:path w="18131790" h="8884285">
                <a:moveTo>
                  <a:pt x="17230852" y="716826"/>
                </a:moveTo>
                <a:lnTo>
                  <a:pt x="17227868" y="702056"/>
                </a:lnTo>
                <a:lnTo>
                  <a:pt x="17219740" y="689978"/>
                </a:lnTo>
                <a:lnTo>
                  <a:pt x="17207675" y="681850"/>
                </a:lnTo>
                <a:lnTo>
                  <a:pt x="17192892" y="678865"/>
                </a:lnTo>
                <a:lnTo>
                  <a:pt x="17178122" y="681850"/>
                </a:lnTo>
                <a:lnTo>
                  <a:pt x="17166057" y="689978"/>
                </a:lnTo>
                <a:lnTo>
                  <a:pt x="17157916" y="702056"/>
                </a:lnTo>
                <a:lnTo>
                  <a:pt x="17154932" y="716826"/>
                </a:lnTo>
                <a:lnTo>
                  <a:pt x="17157916" y="731608"/>
                </a:lnTo>
                <a:lnTo>
                  <a:pt x="17166057" y="743673"/>
                </a:lnTo>
                <a:lnTo>
                  <a:pt x="17178122" y="751814"/>
                </a:lnTo>
                <a:lnTo>
                  <a:pt x="17192892" y="754799"/>
                </a:lnTo>
                <a:lnTo>
                  <a:pt x="17207675" y="751814"/>
                </a:lnTo>
                <a:lnTo>
                  <a:pt x="17219740" y="743673"/>
                </a:lnTo>
                <a:lnTo>
                  <a:pt x="17227868" y="731608"/>
                </a:lnTo>
                <a:lnTo>
                  <a:pt x="17230852" y="716826"/>
                </a:lnTo>
                <a:close/>
              </a:path>
              <a:path w="18131790" h="8884285">
                <a:moveTo>
                  <a:pt x="17230852" y="490537"/>
                </a:moveTo>
                <a:lnTo>
                  <a:pt x="17227868" y="475767"/>
                </a:lnTo>
                <a:lnTo>
                  <a:pt x="17219740" y="463689"/>
                </a:lnTo>
                <a:lnTo>
                  <a:pt x="17207675" y="455561"/>
                </a:lnTo>
                <a:lnTo>
                  <a:pt x="17192892" y="452577"/>
                </a:lnTo>
                <a:lnTo>
                  <a:pt x="17178122" y="455561"/>
                </a:lnTo>
                <a:lnTo>
                  <a:pt x="17166057" y="463689"/>
                </a:lnTo>
                <a:lnTo>
                  <a:pt x="17157916" y="475767"/>
                </a:lnTo>
                <a:lnTo>
                  <a:pt x="17154932" y="490537"/>
                </a:lnTo>
                <a:lnTo>
                  <a:pt x="17157916" y="505320"/>
                </a:lnTo>
                <a:lnTo>
                  <a:pt x="17166057" y="517385"/>
                </a:lnTo>
                <a:lnTo>
                  <a:pt x="17178122" y="525526"/>
                </a:lnTo>
                <a:lnTo>
                  <a:pt x="17192892" y="528510"/>
                </a:lnTo>
                <a:lnTo>
                  <a:pt x="17207675" y="525526"/>
                </a:lnTo>
                <a:lnTo>
                  <a:pt x="17219740" y="517385"/>
                </a:lnTo>
                <a:lnTo>
                  <a:pt x="17227868" y="505320"/>
                </a:lnTo>
                <a:lnTo>
                  <a:pt x="17230852" y="490537"/>
                </a:lnTo>
                <a:close/>
              </a:path>
              <a:path w="18131790" h="8884285">
                <a:moveTo>
                  <a:pt x="17230852" y="264248"/>
                </a:moveTo>
                <a:lnTo>
                  <a:pt x="17227868" y="249478"/>
                </a:lnTo>
                <a:lnTo>
                  <a:pt x="17219740" y="237401"/>
                </a:lnTo>
                <a:lnTo>
                  <a:pt x="17207675" y="229273"/>
                </a:lnTo>
                <a:lnTo>
                  <a:pt x="17192892" y="226288"/>
                </a:lnTo>
                <a:lnTo>
                  <a:pt x="17178122" y="229273"/>
                </a:lnTo>
                <a:lnTo>
                  <a:pt x="17166057" y="237401"/>
                </a:lnTo>
                <a:lnTo>
                  <a:pt x="17157916" y="249478"/>
                </a:lnTo>
                <a:lnTo>
                  <a:pt x="17154932" y="264248"/>
                </a:lnTo>
                <a:lnTo>
                  <a:pt x="17157916" y="279031"/>
                </a:lnTo>
                <a:lnTo>
                  <a:pt x="17166057" y="291096"/>
                </a:lnTo>
                <a:lnTo>
                  <a:pt x="17178122" y="299237"/>
                </a:lnTo>
                <a:lnTo>
                  <a:pt x="17192892" y="302221"/>
                </a:lnTo>
                <a:lnTo>
                  <a:pt x="17207675" y="299237"/>
                </a:lnTo>
                <a:lnTo>
                  <a:pt x="17219740" y="291096"/>
                </a:lnTo>
                <a:lnTo>
                  <a:pt x="17227868" y="279031"/>
                </a:lnTo>
                <a:lnTo>
                  <a:pt x="17230852" y="264248"/>
                </a:lnTo>
                <a:close/>
              </a:path>
              <a:path w="18131790" h="8884285">
                <a:moveTo>
                  <a:pt x="17230852" y="37960"/>
                </a:moveTo>
                <a:lnTo>
                  <a:pt x="17227868" y="23177"/>
                </a:lnTo>
                <a:lnTo>
                  <a:pt x="17219740" y="11112"/>
                </a:lnTo>
                <a:lnTo>
                  <a:pt x="17207675" y="2984"/>
                </a:lnTo>
                <a:lnTo>
                  <a:pt x="17192892" y="0"/>
                </a:lnTo>
                <a:lnTo>
                  <a:pt x="17178122" y="2984"/>
                </a:lnTo>
                <a:lnTo>
                  <a:pt x="17166057" y="11112"/>
                </a:lnTo>
                <a:lnTo>
                  <a:pt x="17157916" y="23177"/>
                </a:lnTo>
                <a:lnTo>
                  <a:pt x="17154932" y="37960"/>
                </a:lnTo>
                <a:lnTo>
                  <a:pt x="17157916" y="52743"/>
                </a:lnTo>
                <a:lnTo>
                  <a:pt x="17166057" y="64808"/>
                </a:lnTo>
                <a:lnTo>
                  <a:pt x="17178122" y="72936"/>
                </a:lnTo>
                <a:lnTo>
                  <a:pt x="17192892" y="75920"/>
                </a:lnTo>
                <a:lnTo>
                  <a:pt x="17207675" y="72936"/>
                </a:lnTo>
                <a:lnTo>
                  <a:pt x="17219740" y="64808"/>
                </a:lnTo>
                <a:lnTo>
                  <a:pt x="17227868" y="52743"/>
                </a:lnTo>
                <a:lnTo>
                  <a:pt x="17230852" y="37960"/>
                </a:lnTo>
                <a:close/>
              </a:path>
              <a:path w="18131790" h="8884285">
                <a:moveTo>
                  <a:pt x="17457116" y="2531427"/>
                </a:moveTo>
                <a:lnTo>
                  <a:pt x="17454131" y="2516657"/>
                </a:lnTo>
                <a:lnTo>
                  <a:pt x="17446003" y="2504579"/>
                </a:lnTo>
                <a:lnTo>
                  <a:pt x="17433938" y="2496451"/>
                </a:lnTo>
                <a:lnTo>
                  <a:pt x="17419155" y="2493467"/>
                </a:lnTo>
                <a:lnTo>
                  <a:pt x="17404385" y="2496451"/>
                </a:lnTo>
                <a:lnTo>
                  <a:pt x="17392320" y="2504579"/>
                </a:lnTo>
                <a:lnTo>
                  <a:pt x="17384179" y="2516657"/>
                </a:lnTo>
                <a:lnTo>
                  <a:pt x="17381195" y="2531427"/>
                </a:lnTo>
                <a:lnTo>
                  <a:pt x="17384179" y="2546210"/>
                </a:lnTo>
                <a:lnTo>
                  <a:pt x="17392320" y="2558275"/>
                </a:lnTo>
                <a:lnTo>
                  <a:pt x="17404385" y="2566416"/>
                </a:lnTo>
                <a:lnTo>
                  <a:pt x="17419155" y="2569400"/>
                </a:lnTo>
                <a:lnTo>
                  <a:pt x="17433938" y="2566416"/>
                </a:lnTo>
                <a:lnTo>
                  <a:pt x="17446003" y="2558275"/>
                </a:lnTo>
                <a:lnTo>
                  <a:pt x="17454131" y="2546210"/>
                </a:lnTo>
                <a:lnTo>
                  <a:pt x="17457116" y="2531427"/>
                </a:lnTo>
                <a:close/>
              </a:path>
              <a:path w="18131790" h="8884285">
                <a:moveTo>
                  <a:pt x="17457116" y="2305139"/>
                </a:moveTo>
                <a:lnTo>
                  <a:pt x="17454131" y="2290356"/>
                </a:lnTo>
                <a:lnTo>
                  <a:pt x="17446003" y="2278291"/>
                </a:lnTo>
                <a:lnTo>
                  <a:pt x="17433938" y="2270163"/>
                </a:lnTo>
                <a:lnTo>
                  <a:pt x="17419155" y="2267178"/>
                </a:lnTo>
                <a:lnTo>
                  <a:pt x="17404385" y="2270163"/>
                </a:lnTo>
                <a:lnTo>
                  <a:pt x="17392307" y="2278291"/>
                </a:lnTo>
                <a:lnTo>
                  <a:pt x="17384179" y="2290356"/>
                </a:lnTo>
                <a:lnTo>
                  <a:pt x="17381195" y="2305139"/>
                </a:lnTo>
                <a:lnTo>
                  <a:pt x="17384179" y="2319921"/>
                </a:lnTo>
                <a:lnTo>
                  <a:pt x="17392320" y="2331986"/>
                </a:lnTo>
                <a:lnTo>
                  <a:pt x="17404385" y="2340127"/>
                </a:lnTo>
                <a:lnTo>
                  <a:pt x="17419155" y="2343112"/>
                </a:lnTo>
                <a:lnTo>
                  <a:pt x="17433938" y="2340127"/>
                </a:lnTo>
                <a:lnTo>
                  <a:pt x="17446003" y="2331986"/>
                </a:lnTo>
                <a:lnTo>
                  <a:pt x="17454131" y="2319921"/>
                </a:lnTo>
                <a:lnTo>
                  <a:pt x="17457116" y="2305139"/>
                </a:lnTo>
                <a:close/>
              </a:path>
              <a:path w="18131790" h="8884285">
                <a:moveTo>
                  <a:pt x="17457116" y="2078850"/>
                </a:moveTo>
                <a:lnTo>
                  <a:pt x="17454131" y="2064067"/>
                </a:lnTo>
                <a:lnTo>
                  <a:pt x="17446003" y="2052002"/>
                </a:lnTo>
                <a:lnTo>
                  <a:pt x="17433938" y="2043861"/>
                </a:lnTo>
                <a:lnTo>
                  <a:pt x="17419155" y="2040877"/>
                </a:lnTo>
                <a:lnTo>
                  <a:pt x="17404385" y="2043861"/>
                </a:lnTo>
                <a:lnTo>
                  <a:pt x="17392320" y="2052002"/>
                </a:lnTo>
                <a:lnTo>
                  <a:pt x="17384179" y="2064067"/>
                </a:lnTo>
                <a:lnTo>
                  <a:pt x="17381195" y="2078850"/>
                </a:lnTo>
                <a:lnTo>
                  <a:pt x="17384179" y="2093633"/>
                </a:lnTo>
                <a:lnTo>
                  <a:pt x="17392320" y="2105698"/>
                </a:lnTo>
                <a:lnTo>
                  <a:pt x="17404385" y="2113826"/>
                </a:lnTo>
                <a:lnTo>
                  <a:pt x="17419155" y="2116810"/>
                </a:lnTo>
                <a:lnTo>
                  <a:pt x="17433938" y="2113826"/>
                </a:lnTo>
                <a:lnTo>
                  <a:pt x="17446003" y="2105698"/>
                </a:lnTo>
                <a:lnTo>
                  <a:pt x="17454131" y="2093633"/>
                </a:lnTo>
                <a:lnTo>
                  <a:pt x="17457116" y="2078850"/>
                </a:lnTo>
                <a:close/>
              </a:path>
              <a:path w="18131790" h="8884285">
                <a:moveTo>
                  <a:pt x="17457116" y="1852561"/>
                </a:moveTo>
                <a:lnTo>
                  <a:pt x="17454131" y="1837778"/>
                </a:lnTo>
                <a:lnTo>
                  <a:pt x="17446003" y="1825713"/>
                </a:lnTo>
                <a:lnTo>
                  <a:pt x="17433938" y="1817573"/>
                </a:lnTo>
                <a:lnTo>
                  <a:pt x="17419155" y="1814588"/>
                </a:lnTo>
                <a:lnTo>
                  <a:pt x="17404385" y="1817573"/>
                </a:lnTo>
                <a:lnTo>
                  <a:pt x="17392320" y="1825713"/>
                </a:lnTo>
                <a:lnTo>
                  <a:pt x="17384179" y="1837778"/>
                </a:lnTo>
                <a:lnTo>
                  <a:pt x="17381195" y="1852561"/>
                </a:lnTo>
                <a:lnTo>
                  <a:pt x="17384179" y="1867331"/>
                </a:lnTo>
                <a:lnTo>
                  <a:pt x="17392320" y="1879409"/>
                </a:lnTo>
                <a:lnTo>
                  <a:pt x="17404385" y="1887537"/>
                </a:lnTo>
                <a:lnTo>
                  <a:pt x="17419155" y="1890522"/>
                </a:lnTo>
                <a:lnTo>
                  <a:pt x="17433938" y="1887537"/>
                </a:lnTo>
                <a:lnTo>
                  <a:pt x="17446003" y="1879409"/>
                </a:lnTo>
                <a:lnTo>
                  <a:pt x="17454131" y="1867331"/>
                </a:lnTo>
                <a:lnTo>
                  <a:pt x="17457116" y="1852561"/>
                </a:lnTo>
                <a:close/>
              </a:path>
              <a:path w="18131790" h="8884285">
                <a:moveTo>
                  <a:pt x="17457116" y="1626273"/>
                </a:moveTo>
                <a:lnTo>
                  <a:pt x="17454131" y="1611490"/>
                </a:lnTo>
                <a:lnTo>
                  <a:pt x="17446003" y="1599425"/>
                </a:lnTo>
                <a:lnTo>
                  <a:pt x="17433938" y="1591284"/>
                </a:lnTo>
                <a:lnTo>
                  <a:pt x="17419155" y="1588300"/>
                </a:lnTo>
                <a:lnTo>
                  <a:pt x="17404385" y="1591284"/>
                </a:lnTo>
                <a:lnTo>
                  <a:pt x="17392307" y="1599425"/>
                </a:lnTo>
                <a:lnTo>
                  <a:pt x="17384179" y="1611490"/>
                </a:lnTo>
                <a:lnTo>
                  <a:pt x="17381195" y="1626273"/>
                </a:lnTo>
                <a:lnTo>
                  <a:pt x="17384179" y="1641043"/>
                </a:lnTo>
                <a:lnTo>
                  <a:pt x="17392320" y="1653120"/>
                </a:lnTo>
                <a:lnTo>
                  <a:pt x="17404385" y="1661248"/>
                </a:lnTo>
                <a:lnTo>
                  <a:pt x="17419155" y="1664233"/>
                </a:lnTo>
                <a:lnTo>
                  <a:pt x="17433938" y="1661248"/>
                </a:lnTo>
                <a:lnTo>
                  <a:pt x="17446003" y="1653120"/>
                </a:lnTo>
                <a:lnTo>
                  <a:pt x="17454131" y="1641043"/>
                </a:lnTo>
                <a:lnTo>
                  <a:pt x="17457116" y="1626273"/>
                </a:lnTo>
                <a:close/>
              </a:path>
              <a:path w="18131790" h="8884285">
                <a:moveTo>
                  <a:pt x="17457116" y="1395704"/>
                </a:moveTo>
                <a:lnTo>
                  <a:pt x="17454131" y="1380921"/>
                </a:lnTo>
                <a:lnTo>
                  <a:pt x="17446003" y="1368856"/>
                </a:lnTo>
                <a:lnTo>
                  <a:pt x="17433938" y="1360716"/>
                </a:lnTo>
                <a:lnTo>
                  <a:pt x="17419155" y="1357731"/>
                </a:lnTo>
                <a:lnTo>
                  <a:pt x="17404385" y="1360716"/>
                </a:lnTo>
                <a:lnTo>
                  <a:pt x="17392307" y="1368856"/>
                </a:lnTo>
                <a:lnTo>
                  <a:pt x="17384179" y="1380921"/>
                </a:lnTo>
                <a:lnTo>
                  <a:pt x="17381195" y="1395704"/>
                </a:lnTo>
                <a:lnTo>
                  <a:pt x="17384179" y="1410474"/>
                </a:lnTo>
                <a:lnTo>
                  <a:pt x="17392320" y="1422552"/>
                </a:lnTo>
                <a:lnTo>
                  <a:pt x="17404385" y="1430680"/>
                </a:lnTo>
                <a:lnTo>
                  <a:pt x="17419155" y="1433664"/>
                </a:lnTo>
                <a:lnTo>
                  <a:pt x="17433938" y="1430680"/>
                </a:lnTo>
                <a:lnTo>
                  <a:pt x="17446003" y="1422552"/>
                </a:lnTo>
                <a:lnTo>
                  <a:pt x="17454131" y="1410474"/>
                </a:lnTo>
                <a:lnTo>
                  <a:pt x="17457116" y="1395704"/>
                </a:lnTo>
                <a:close/>
              </a:path>
              <a:path w="18131790" h="8884285">
                <a:moveTo>
                  <a:pt x="17457116" y="1169416"/>
                </a:moveTo>
                <a:lnTo>
                  <a:pt x="17454131" y="1154633"/>
                </a:lnTo>
                <a:lnTo>
                  <a:pt x="17446003" y="1142568"/>
                </a:lnTo>
                <a:lnTo>
                  <a:pt x="17433938" y="1134427"/>
                </a:lnTo>
                <a:lnTo>
                  <a:pt x="17419155" y="1131443"/>
                </a:lnTo>
                <a:lnTo>
                  <a:pt x="17404385" y="1134427"/>
                </a:lnTo>
                <a:lnTo>
                  <a:pt x="17392307" y="1142568"/>
                </a:lnTo>
                <a:lnTo>
                  <a:pt x="17384179" y="1154633"/>
                </a:lnTo>
                <a:lnTo>
                  <a:pt x="17381195" y="1169416"/>
                </a:lnTo>
                <a:lnTo>
                  <a:pt x="17384179" y="1184186"/>
                </a:lnTo>
                <a:lnTo>
                  <a:pt x="17392307" y="1196251"/>
                </a:lnTo>
                <a:lnTo>
                  <a:pt x="17404385" y="1204391"/>
                </a:lnTo>
                <a:lnTo>
                  <a:pt x="17419155" y="1207376"/>
                </a:lnTo>
                <a:lnTo>
                  <a:pt x="17433938" y="1204391"/>
                </a:lnTo>
                <a:lnTo>
                  <a:pt x="17446003" y="1196251"/>
                </a:lnTo>
                <a:lnTo>
                  <a:pt x="17454131" y="1184186"/>
                </a:lnTo>
                <a:lnTo>
                  <a:pt x="17457116" y="1169416"/>
                </a:lnTo>
                <a:close/>
              </a:path>
              <a:path w="18131790" h="8884285">
                <a:moveTo>
                  <a:pt x="17457116" y="943114"/>
                </a:moveTo>
                <a:lnTo>
                  <a:pt x="17454131" y="928344"/>
                </a:lnTo>
                <a:lnTo>
                  <a:pt x="17446003" y="916279"/>
                </a:lnTo>
                <a:lnTo>
                  <a:pt x="17433938" y="908138"/>
                </a:lnTo>
                <a:lnTo>
                  <a:pt x="17419155" y="905154"/>
                </a:lnTo>
                <a:lnTo>
                  <a:pt x="17404385" y="908138"/>
                </a:lnTo>
                <a:lnTo>
                  <a:pt x="17392307" y="916279"/>
                </a:lnTo>
                <a:lnTo>
                  <a:pt x="17384179" y="928344"/>
                </a:lnTo>
                <a:lnTo>
                  <a:pt x="17381195" y="943114"/>
                </a:lnTo>
                <a:lnTo>
                  <a:pt x="17384179" y="957897"/>
                </a:lnTo>
                <a:lnTo>
                  <a:pt x="17392320" y="969962"/>
                </a:lnTo>
                <a:lnTo>
                  <a:pt x="17404385" y="978103"/>
                </a:lnTo>
                <a:lnTo>
                  <a:pt x="17419155" y="981087"/>
                </a:lnTo>
                <a:lnTo>
                  <a:pt x="17433938" y="978103"/>
                </a:lnTo>
                <a:lnTo>
                  <a:pt x="17446003" y="969962"/>
                </a:lnTo>
                <a:lnTo>
                  <a:pt x="17454131" y="957897"/>
                </a:lnTo>
                <a:lnTo>
                  <a:pt x="17457116" y="943114"/>
                </a:lnTo>
                <a:close/>
              </a:path>
              <a:path w="18131790" h="8884285">
                <a:moveTo>
                  <a:pt x="17457116" y="716826"/>
                </a:moveTo>
                <a:lnTo>
                  <a:pt x="17454131" y="702056"/>
                </a:lnTo>
                <a:lnTo>
                  <a:pt x="17446003" y="689978"/>
                </a:lnTo>
                <a:lnTo>
                  <a:pt x="17433938" y="681850"/>
                </a:lnTo>
                <a:lnTo>
                  <a:pt x="17419155" y="678865"/>
                </a:lnTo>
                <a:lnTo>
                  <a:pt x="17404385" y="681850"/>
                </a:lnTo>
                <a:lnTo>
                  <a:pt x="17392320" y="689978"/>
                </a:lnTo>
                <a:lnTo>
                  <a:pt x="17384179" y="702056"/>
                </a:lnTo>
                <a:lnTo>
                  <a:pt x="17381195" y="716826"/>
                </a:lnTo>
                <a:lnTo>
                  <a:pt x="17384179" y="731608"/>
                </a:lnTo>
                <a:lnTo>
                  <a:pt x="17392320" y="743673"/>
                </a:lnTo>
                <a:lnTo>
                  <a:pt x="17404385" y="751814"/>
                </a:lnTo>
                <a:lnTo>
                  <a:pt x="17419155" y="754799"/>
                </a:lnTo>
                <a:lnTo>
                  <a:pt x="17433938" y="751814"/>
                </a:lnTo>
                <a:lnTo>
                  <a:pt x="17446003" y="743673"/>
                </a:lnTo>
                <a:lnTo>
                  <a:pt x="17454131" y="731608"/>
                </a:lnTo>
                <a:lnTo>
                  <a:pt x="17457116" y="716826"/>
                </a:lnTo>
                <a:close/>
              </a:path>
              <a:path w="18131790" h="8884285">
                <a:moveTo>
                  <a:pt x="17457116" y="490537"/>
                </a:moveTo>
                <a:lnTo>
                  <a:pt x="17454131" y="475767"/>
                </a:lnTo>
                <a:lnTo>
                  <a:pt x="17446003" y="463689"/>
                </a:lnTo>
                <a:lnTo>
                  <a:pt x="17433938" y="455561"/>
                </a:lnTo>
                <a:lnTo>
                  <a:pt x="17419155" y="452577"/>
                </a:lnTo>
                <a:lnTo>
                  <a:pt x="17404385" y="455561"/>
                </a:lnTo>
                <a:lnTo>
                  <a:pt x="17392307" y="463689"/>
                </a:lnTo>
                <a:lnTo>
                  <a:pt x="17384179" y="475767"/>
                </a:lnTo>
                <a:lnTo>
                  <a:pt x="17381195" y="490537"/>
                </a:lnTo>
                <a:lnTo>
                  <a:pt x="17384179" y="505320"/>
                </a:lnTo>
                <a:lnTo>
                  <a:pt x="17392320" y="517385"/>
                </a:lnTo>
                <a:lnTo>
                  <a:pt x="17404385" y="525526"/>
                </a:lnTo>
                <a:lnTo>
                  <a:pt x="17419155" y="528510"/>
                </a:lnTo>
                <a:lnTo>
                  <a:pt x="17433938" y="525526"/>
                </a:lnTo>
                <a:lnTo>
                  <a:pt x="17446003" y="517385"/>
                </a:lnTo>
                <a:lnTo>
                  <a:pt x="17454131" y="505320"/>
                </a:lnTo>
                <a:lnTo>
                  <a:pt x="17457116" y="490537"/>
                </a:lnTo>
                <a:close/>
              </a:path>
              <a:path w="18131790" h="8884285">
                <a:moveTo>
                  <a:pt x="17457116" y="264248"/>
                </a:moveTo>
                <a:lnTo>
                  <a:pt x="17454131" y="249478"/>
                </a:lnTo>
                <a:lnTo>
                  <a:pt x="17446003" y="237401"/>
                </a:lnTo>
                <a:lnTo>
                  <a:pt x="17433938" y="229273"/>
                </a:lnTo>
                <a:lnTo>
                  <a:pt x="17419155" y="226288"/>
                </a:lnTo>
                <a:lnTo>
                  <a:pt x="17404385" y="229273"/>
                </a:lnTo>
                <a:lnTo>
                  <a:pt x="17392307" y="237401"/>
                </a:lnTo>
                <a:lnTo>
                  <a:pt x="17384179" y="249478"/>
                </a:lnTo>
                <a:lnTo>
                  <a:pt x="17381195" y="264248"/>
                </a:lnTo>
                <a:lnTo>
                  <a:pt x="17384179" y="279031"/>
                </a:lnTo>
                <a:lnTo>
                  <a:pt x="17392320" y="291096"/>
                </a:lnTo>
                <a:lnTo>
                  <a:pt x="17404385" y="299237"/>
                </a:lnTo>
                <a:lnTo>
                  <a:pt x="17419155" y="302221"/>
                </a:lnTo>
                <a:lnTo>
                  <a:pt x="17433938" y="299237"/>
                </a:lnTo>
                <a:lnTo>
                  <a:pt x="17446003" y="291096"/>
                </a:lnTo>
                <a:lnTo>
                  <a:pt x="17454131" y="279031"/>
                </a:lnTo>
                <a:lnTo>
                  <a:pt x="17457116" y="264248"/>
                </a:lnTo>
                <a:close/>
              </a:path>
              <a:path w="18131790" h="8884285">
                <a:moveTo>
                  <a:pt x="17457116" y="37960"/>
                </a:moveTo>
                <a:lnTo>
                  <a:pt x="17454131" y="23177"/>
                </a:lnTo>
                <a:lnTo>
                  <a:pt x="17446003" y="11112"/>
                </a:lnTo>
                <a:lnTo>
                  <a:pt x="17433938" y="2984"/>
                </a:lnTo>
                <a:lnTo>
                  <a:pt x="17419155" y="0"/>
                </a:lnTo>
                <a:lnTo>
                  <a:pt x="17404385" y="2984"/>
                </a:lnTo>
                <a:lnTo>
                  <a:pt x="17392307" y="11112"/>
                </a:lnTo>
                <a:lnTo>
                  <a:pt x="17384179" y="23177"/>
                </a:lnTo>
                <a:lnTo>
                  <a:pt x="17381195" y="37960"/>
                </a:lnTo>
                <a:lnTo>
                  <a:pt x="17384179" y="52743"/>
                </a:lnTo>
                <a:lnTo>
                  <a:pt x="17392320" y="64808"/>
                </a:lnTo>
                <a:lnTo>
                  <a:pt x="17404385" y="72936"/>
                </a:lnTo>
                <a:lnTo>
                  <a:pt x="17419155" y="75920"/>
                </a:lnTo>
                <a:lnTo>
                  <a:pt x="17433938" y="72936"/>
                </a:lnTo>
                <a:lnTo>
                  <a:pt x="17446003" y="64808"/>
                </a:lnTo>
                <a:lnTo>
                  <a:pt x="17454131" y="52743"/>
                </a:lnTo>
                <a:lnTo>
                  <a:pt x="17457116" y="37960"/>
                </a:lnTo>
                <a:close/>
              </a:path>
              <a:path w="18131790" h="8884285">
                <a:moveTo>
                  <a:pt x="17683379" y="2531427"/>
                </a:moveTo>
                <a:lnTo>
                  <a:pt x="17680394" y="2516657"/>
                </a:lnTo>
                <a:lnTo>
                  <a:pt x="17672266" y="2504579"/>
                </a:lnTo>
                <a:lnTo>
                  <a:pt x="17660189" y="2496451"/>
                </a:lnTo>
                <a:lnTo>
                  <a:pt x="17645418" y="2493467"/>
                </a:lnTo>
                <a:lnTo>
                  <a:pt x="17630648" y="2496451"/>
                </a:lnTo>
                <a:lnTo>
                  <a:pt x="17618571" y="2504579"/>
                </a:lnTo>
                <a:lnTo>
                  <a:pt x="17610443" y="2516657"/>
                </a:lnTo>
                <a:lnTo>
                  <a:pt x="17607458" y="2531427"/>
                </a:lnTo>
                <a:lnTo>
                  <a:pt x="17610443" y="2546210"/>
                </a:lnTo>
                <a:lnTo>
                  <a:pt x="17618571" y="2558275"/>
                </a:lnTo>
                <a:lnTo>
                  <a:pt x="17630636" y="2566416"/>
                </a:lnTo>
                <a:lnTo>
                  <a:pt x="17645418" y="2569400"/>
                </a:lnTo>
                <a:lnTo>
                  <a:pt x="17660189" y="2566416"/>
                </a:lnTo>
                <a:lnTo>
                  <a:pt x="17672266" y="2558275"/>
                </a:lnTo>
                <a:lnTo>
                  <a:pt x="17680394" y="2546210"/>
                </a:lnTo>
                <a:lnTo>
                  <a:pt x="17683379" y="2531427"/>
                </a:lnTo>
                <a:close/>
              </a:path>
              <a:path w="18131790" h="8884285">
                <a:moveTo>
                  <a:pt x="17683379" y="2305139"/>
                </a:moveTo>
                <a:lnTo>
                  <a:pt x="17680394" y="2290356"/>
                </a:lnTo>
                <a:lnTo>
                  <a:pt x="17672266" y="2278291"/>
                </a:lnTo>
                <a:lnTo>
                  <a:pt x="17660189" y="2270163"/>
                </a:lnTo>
                <a:lnTo>
                  <a:pt x="17645418" y="2267178"/>
                </a:lnTo>
                <a:lnTo>
                  <a:pt x="17630636" y="2270163"/>
                </a:lnTo>
                <a:lnTo>
                  <a:pt x="17618571" y="2278291"/>
                </a:lnTo>
                <a:lnTo>
                  <a:pt x="17610443" y="2290356"/>
                </a:lnTo>
                <a:lnTo>
                  <a:pt x="17607458" y="2305139"/>
                </a:lnTo>
                <a:lnTo>
                  <a:pt x="17610443" y="2319921"/>
                </a:lnTo>
                <a:lnTo>
                  <a:pt x="17618571" y="2331986"/>
                </a:lnTo>
                <a:lnTo>
                  <a:pt x="17630636" y="2340127"/>
                </a:lnTo>
                <a:lnTo>
                  <a:pt x="17645418" y="2343112"/>
                </a:lnTo>
                <a:lnTo>
                  <a:pt x="17660189" y="2340127"/>
                </a:lnTo>
                <a:lnTo>
                  <a:pt x="17672266" y="2331986"/>
                </a:lnTo>
                <a:lnTo>
                  <a:pt x="17680394" y="2319921"/>
                </a:lnTo>
                <a:lnTo>
                  <a:pt x="17683379" y="2305139"/>
                </a:lnTo>
                <a:close/>
              </a:path>
              <a:path w="18131790" h="8884285">
                <a:moveTo>
                  <a:pt x="17683379" y="2078850"/>
                </a:moveTo>
                <a:lnTo>
                  <a:pt x="17680394" y="2064067"/>
                </a:lnTo>
                <a:lnTo>
                  <a:pt x="17672266" y="2052002"/>
                </a:lnTo>
                <a:lnTo>
                  <a:pt x="17660189" y="2043861"/>
                </a:lnTo>
                <a:lnTo>
                  <a:pt x="17645418" y="2040877"/>
                </a:lnTo>
                <a:lnTo>
                  <a:pt x="17630648" y="2043861"/>
                </a:lnTo>
                <a:lnTo>
                  <a:pt x="17618571" y="2052002"/>
                </a:lnTo>
                <a:lnTo>
                  <a:pt x="17610443" y="2064067"/>
                </a:lnTo>
                <a:lnTo>
                  <a:pt x="17607458" y="2078850"/>
                </a:lnTo>
                <a:lnTo>
                  <a:pt x="17610443" y="2093633"/>
                </a:lnTo>
                <a:lnTo>
                  <a:pt x="17618571" y="2105698"/>
                </a:lnTo>
                <a:lnTo>
                  <a:pt x="17630636" y="2113826"/>
                </a:lnTo>
                <a:lnTo>
                  <a:pt x="17645418" y="2116810"/>
                </a:lnTo>
                <a:lnTo>
                  <a:pt x="17660189" y="2113826"/>
                </a:lnTo>
                <a:lnTo>
                  <a:pt x="17672266" y="2105698"/>
                </a:lnTo>
                <a:lnTo>
                  <a:pt x="17680394" y="2093633"/>
                </a:lnTo>
                <a:lnTo>
                  <a:pt x="17683379" y="2078850"/>
                </a:lnTo>
                <a:close/>
              </a:path>
              <a:path w="18131790" h="8884285">
                <a:moveTo>
                  <a:pt x="17683379" y="1852561"/>
                </a:moveTo>
                <a:lnTo>
                  <a:pt x="17680394" y="1837778"/>
                </a:lnTo>
                <a:lnTo>
                  <a:pt x="17672266" y="1825713"/>
                </a:lnTo>
                <a:lnTo>
                  <a:pt x="17660189" y="1817573"/>
                </a:lnTo>
                <a:lnTo>
                  <a:pt x="17645418" y="1814588"/>
                </a:lnTo>
                <a:lnTo>
                  <a:pt x="17630648" y="1817573"/>
                </a:lnTo>
                <a:lnTo>
                  <a:pt x="17618571" y="1825713"/>
                </a:lnTo>
                <a:lnTo>
                  <a:pt x="17610443" y="1837778"/>
                </a:lnTo>
                <a:lnTo>
                  <a:pt x="17607458" y="1852561"/>
                </a:lnTo>
                <a:lnTo>
                  <a:pt x="17610443" y="1867331"/>
                </a:lnTo>
                <a:lnTo>
                  <a:pt x="17618571" y="1879409"/>
                </a:lnTo>
                <a:lnTo>
                  <a:pt x="17630636" y="1887537"/>
                </a:lnTo>
                <a:lnTo>
                  <a:pt x="17645418" y="1890522"/>
                </a:lnTo>
                <a:lnTo>
                  <a:pt x="17660189" y="1887537"/>
                </a:lnTo>
                <a:lnTo>
                  <a:pt x="17672266" y="1879409"/>
                </a:lnTo>
                <a:lnTo>
                  <a:pt x="17680394" y="1867331"/>
                </a:lnTo>
                <a:lnTo>
                  <a:pt x="17683379" y="1852561"/>
                </a:lnTo>
                <a:close/>
              </a:path>
              <a:path w="18131790" h="8884285">
                <a:moveTo>
                  <a:pt x="17683379" y="1626273"/>
                </a:moveTo>
                <a:lnTo>
                  <a:pt x="17680394" y="1611490"/>
                </a:lnTo>
                <a:lnTo>
                  <a:pt x="17672266" y="1599425"/>
                </a:lnTo>
                <a:lnTo>
                  <a:pt x="17660189" y="1591284"/>
                </a:lnTo>
                <a:lnTo>
                  <a:pt x="17645418" y="1588300"/>
                </a:lnTo>
                <a:lnTo>
                  <a:pt x="17630636" y="1591284"/>
                </a:lnTo>
                <a:lnTo>
                  <a:pt x="17618571" y="1599425"/>
                </a:lnTo>
                <a:lnTo>
                  <a:pt x="17610443" y="1611490"/>
                </a:lnTo>
                <a:lnTo>
                  <a:pt x="17607458" y="1626273"/>
                </a:lnTo>
                <a:lnTo>
                  <a:pt x="17610443" y="1641043"/>
                </a:lnTo>
                <a:lnTo>
                  <a:pt x="17618571" y="1653120"/>
                </a:lnTo>
                <a:lnTo>
                  <a:pt x="17630636" y="1661248"/>
                </a:lnTo>
                <a:lnTo>
                  <a:pt x="17645418" y="1664233"/>
                </a:lnTo>
                <a:lnTo>
                  <a:pt x="17660189" y="1661248"/>
                </a:lnTo>
                <a:lnTo>
                  <a:pt x="17672266" y="1653120"/>
                </a:lnTo>
                <a:lnTo>
                  <a:pt x="17680394" y="1641043"/>
                </a:lnTo>
                <a:lnTo>
                  <a:pt x="17683379" y="1626273"/>
                </a:lnTo>
                <a:close/>
              </a:path>
              <a:path w="18131790" h="8884285">
                <a:moveTo>
                  <a:pt x="17683379" y="1395704"/>
                </a:moveTo>
                <a:lnTo>
                  <a:pt x="17680394" y="1380921"/>
                </a:lnTo>
                <a:lnTo>
                  <a:pt x="17672266" y="1368856"/>
                </a:lnTo>
                <a:lnTo>
                  <a:pt x="17660189" y="1360716"/>
                </a:lnTo>
                <a:lnTo>
                  <a:pt x="17645418" y="1357731"/>
                </a:lnTo>
                <a:lnTo>
                  <a:pt x="17630636" y="1360716"/>
                </a:lnTo>
                <a:lnTo>
                  <a:pt x="17618571" y="1368856"/>
                </a:lnTo>
                <a:lnTo>
                  <a:pt x="17610443" y="1380921"/>
                </a:lnTo>
                <a:lnTo>
                  <a:pt x="17607458" y="1395704"/>
                </a:lnTo>
                <a:lnTo>
                  <a:pt x="17610443" y="1410474"/>
                </a:lnTo>
                <a:lnTo>
                  <a:pt x="17618571" y="1422552"/>
                </a:lnTo>
                <a:lnTo>
                  <a:pt x="17630636" y="1430680"/>
                </a:lnTo>
                <a:lnTo>
                  <a:pt x="17645418" y="1433664"/>
                </a:lnTo>
                <a:lnTo>
                  <a:pt x="17660189" y="1430680"/>
                </a:lnTo>
                <a:lnTo>
                  <a:pt x="17672266" y="1422552"/>
                </a:lnTo>
                <a:lnTo>
                  <a:pt x="17680394" y="1410474"/>
                </a:lnTo>
                <a:lnTo>
                  <a:pt x="17683379" y="1395704"/>
                </a:lnTo>
                <a:close/>
              </a:path>
              <a:path w="18131790" h="8884285">
                <a:moveTo>
                  <a:pt x="17683379" y="1169416"/>
                </a:moveTo>
                <a:lnTo>
                  <a:pt x="17680394" y="1154633"/>
                </a:lnTo>
                <a:lnTo>
                  <a:pt x="17672266" y="1142568"/>
                </a:lnTo>
                <a:lnTo>
                  <a:pt x="17660189" y="1134427"/>
                </a:lnTo>
                <a:lnTo>
                  <a:pt x="17645418" y="1131443"/>
                </a:lnTo>
                <a:lnTo>
                  <a:pt x="17630636" y="1134427"/>
                </a:lnTo>
                <a:lnTo>
                  <a:pt x="17618571" y="1142568"/>
                </a:lnTo>
                <a:lnTo>
                  <a:pt x="17610443" y="1154633"/>
                </a:lnTo>
                <a:lnTo>
                  <a:pt x="17607458" y="1169416"/>
                </a:lnTo>
                <a:lnTo>
                  <a:pt x="17610443" y="1184186"/>
                </a:lnTo>
                <a:lnTo>
                  <a:pt x="17618571" y="1196251"/>
                </a:lnTo>
                <a:lnTo>
                  <a:pt x="17630636" y="1204391"/>
                </a:lnTo>
                <a:lnTo>
                  <a:pt x="17645418" y="1207376"/>
                </a:lnTo>
                <a:lnTo>
                  <a:pt x="17660189" y="1204391"/>
                </a:lnTo>
                <a:lnTo>
                  <a:pt x="17672266" y="1196251"/>
                </a:lnTo>
                <a:lnTo>
                  <a:pt x="17680394" y="1184186"/>
                </a:lnTo>
                <a:lnTo>
                  <a:pt x="17683379" y="1169416"/>
                </a:lnTo>
                <a:close/>
              </a:path>
              <a:path w="18131790" h="8884285">
                <a:moveTo>
                  <a:pt x="17683379" y="943114"/>
                </a:moveTo>
                <a:lnTo>
                  <a:pt x="17680394" y="928344"/>
                </a:lnTo>
                <a:lnTo>
                  <a:pt x="17672266" y="916279"/>
                </a:lnTo>
                <a:lnTo>
                  <a:pt x="17660189" y="908138"/>
                </a:lnTo>
                <a:lnTo>
                  <a:pt x="17645418" y="905154"/>
                </a:lnTo>
                <a:lnTo>
                  <a:pt x="17630636" y="908138"/>
                </a:lnTo>
                <a:lnTo>
                  <a:pt x="17618571" y="916279"/>
                </a:lnTo>
                <a:lnTo>
                  <a:pt x="17610443" y="928344"/>
                </a:lnTo>
                <a:lnTo>
                  <a:pt x="17607458" y="943114"/>
                </a:lnTo>
                <a:lnTo>
                  <a:pt x="17610443" y="957897"/>
                </a:lnTo>
                <a:lnTo>
                  <a:pt x="17618571" y="969962"/>
                </a:lnTo>
                <a:lnTo>
                  <a:pt x="17630636" y="978103"/>
                </a:lnTo>
                <a:lnTo>
                  <a:pt x="17645418" y="981087"/>
                </a:lnTo>
                <a:lnTo>
                  <a:pt x="17660189" y="978103"/>
                </a:lnTo>
                <a:lnTo>
                  <a:pt x="17672266" y="969962"/>
                </a:lnTo>
                <a:lnTo>
                  <a:pt x="17680394" y="957897"/>
                </a:lnTo>
                <a:lnTo>
                  <a:pt x="17683379" y="943114"/>
                </a:lnTo>
                <a:close/>
              </a:path>
              <a:path w="18131790" h="8884285">
                <a:moveTo>
                  <a:pt x="17683379" y="716826"/>
                </a:moveTo>
                <a:lnTo>
                  <a:pt x="17680394" y="702056"/>
                </a:lnTo>
                <a:lnTo>
                  <a:pt x="17672266" y="689978"/>
                </a:lnTo>
                <a:lnTo>
                  <a:pt x="17660189" y="681850"/>
                </a:lnTo>
                <a:lnTo>
                  <a:pt x="17645418" y="678865"/>
                </a:lnTo>
                <a:lnTo>
                  <a:pt x="17630648" y="681850"/>
                </a:lnTo>
                <a:lnTo>
                  <a:pt x="17618571" y="689978"/>
                </a:lnTo>
                <a:lnTo>
                  <a:pt x="17610443" y="702056"/>
                </a:lnTo>
                <a:lnTo>
                  <a:pt x="17607458" y="716826"/>
                </a:lnTo>
                <a:lnTo>
                  <a:pt x="17610443" y="731608"/>
                </a:lnTo>
                <a:lnTo>
                  <a:pt x="17618571" y="743673"/>
                </a:lnTo>
                <a:lnTo>
                  <a:pt x="17630636" y="751814"/>
                </a:lnTo>
                <a:lnTo>
                  <a:pt x="17645418" y="754799"/>
                </a:lnTo>
                <a:lnTo>
                  <a:pt x="17660189" y="751814"/>
                </a:lnTo>
                <a:lnTo>
                  <a:pt x="17672266" y="743673"/>
                </a:lnTo>
                <a:lnTo>
                  <a:pt x="17680394" y="731608"/>
                </a:lnTo>
                <a:lnTo>
                  <a:pt x="17683379" y="716826"/>
                </a:lnTo>
                <a:close/>
              </a:path>
              <a:path w="18131790" h="8884285">
                <a:moveTo>
                  <a:pt x="17683379" y="490537"/>
                </a:moveTo>
                <a:lnTo>
                  <a:pt x="17680394" y="475767"/>
                </a:lnTo>
                <a:lnTo>
                  <a:pt x="17672266" y="463689"/>
                </a:lnTo>
                <a:lnTo>
                  <a:pt x="17660189" y="455561"/>
                </a:lnTo>
                <a:lnTo>
                  <a:pt x="17645418" y="452577"/>
                </a:lnTo>
                <a:lnTo>
                  <a:pt x="17630636" y="455561"/>
                </a:lnTo>
                <a:lnTo>
                  <a:pt x="17618571" y="463689"/>
                </a:lnTo>
                <a:lnTo>
                  <a:pt x="17610443" y="475767"/>
                </a:lnTo>
                <a:lnTo>
                  <a:pt x="17607458" y="490537"/>
                </a:lnTo>
                <a:lnTo>
                  <a:pt x="17610443" y="505320"/>
                </a:lnTo>
                <a:lnTo>
                  <a:pt x="17618571" y="517385"/>
                </a:lnTo>
                <a:lnTo>
                  <a:pt x="17630636" y="525526"/>
                </a:lnTo>
                <a:lnTo>
                  <a:pt x="17645418" y="528510"/>
                </a:lnTo>
                <a:lnTo>
                  <a:pt x="17660189" y="525526"/>
                </a:lnTo>
                <a:lnTo>
                  <a:pt x="17672266" y="517385"/>
                </a:lnTo>
                <a:lnTo>
                  <a:pt x="17680394" y="505320"/>
                </a:lnTo>
                <a:lnTo>
                  <a:pt x="17683379" y="490537"/>
                </a:lnTo>
                <a:close/>
              </a:path>
              <a:path w="18131790" h="8884285">
                <a:moveTo>
                  <a:pt x="17683379" y="264248"/>
                </a:moveTo>
                <a:lnTo>
                  <a:pt x="17680394" y="249478"/>
                </a:lnTo>
                <a:lnTo>
                  <a:pt x="17672266" y="237401"/>
                </a:lnTo>
                <a:lnTo>
                  <a:pt x="17660189" y="229273"/>
                </a:lnTo>
                <a:lnTo>
                  <a:pt x="17645418" y="226288"/>
                </a:lnTo>
                <a:lnTo>
                  <a:pt x="17630636" y="229273"/>
                </a:lnTo>
                <a:lnTo>
                  <a:pt x="17618571" y="237401"/>
                </a:lnTo>
                <a:lnTo>
                  <a:pt x="17610443" y="249478"/>
                </a:lnTo>
                <a:lnTo>
                  <a:pt x="17607458" y="264248"/>
                </a:lnTo>
                <a:lnTo>
                  <a:pt x="17610443" y="279031"/>
                </a:lnTo>
                <a:lnTo>
                  <a:pt x="17618571" y="291096"/>
                </a:lnTo>
                <a:lnTo>
                  <a:pt x="17630636" y="299237"/>
                </a:lnTo>
                <a:lnTo>
                  <a:pt x="17645418" y="302221"/>
                </a:lnTo>
                <a:lnTo>
                  <a:pt x="17660189" y="299237"/>
                </a:lnTo>
                <a:lnTo>
                  <a:pt x="17672266" y="291096"/>
                </a:lnTo>
                <a:lnTo>
                  <a:pt x="17680394" y="279031"/>
                </a:lnTo>
                <a:lnTo>
                  <a:pt x="17683379" y="264248"/>
                </a:lnTo>
                <a:close/>
              </a:path>
              <a:path w="18131790" h="8884285">
                <a:moveTo>
                  <a:pt x="17683379" y="37960"/>
                </a:moveTo>
                <a:lnTo>
                  <a:pt x="17680394" y="23177"/>
                </a:lnTo>
                <a:lnTo>
                  <a:pt x="17672266" y="11112"/>
                </a:lnTo>
                <a:lnTo>
                  <a:pt x="17660189" y="2984"/>
                </a:lnTo>
                <a:lnTo>
                  <a:pt x="17645418" y="0"/>
                </a:lnTo>
                <a:lnTo>
                  <a:pt x="17630636" y="2984"/>
                </a:lnTo>
                <a:lnTo>
                  <a:pt x="17618571" y="11112"/>
                </a:lnTo>
                <a:lnTo>
                  <a:pt x="17610443" y="23177"/>
                </a:lnTo>
                <a:lnTo>
                  <a:pt x="17607458" y="37960"/>
                </a:lnTo>
                <a:lnTo>
                  <a:pt x="17610443" y="52743"/>
                </a:lnTo>
                <a:lnTo>
                  <a:pt x="17618571" y="64808"/>
                </a:lnTo>
                <a:lnTo>
                  <a:pt x="17630636" y="72936"/>
                </a:lnTo>
                <a:lnTo>
                  <a:pt x="17645418" y="75920"/>
                </a:lnTo>
                <a:lnTo>
                  <a:pt x="17660189" y="72936"/>
                </a:lnTo>
                <a:lnTo>
                  <a:pt x="17672266" y="64808"/>
                </a:lnTo>
                <a:lnTo>
                  <a:pt x="17680394" y="52743"/>
                </a:lnTo>
                <a:lnTo>
                  <a:pt x="17683379" y="37960"/>
                </a:lnTo>
                <a:close/>
              </a:path>
              <a:path w="18131790" h="8884285">
                <a:moveTo>
                  <a:pt x="17904905" y="2531427"/>
                </a:moveTo>
                <a:lnTo>
                  <a:pt x="17901920" y="2516657"/>
                </a:lnTo>
                <a:lnTo>
                  <a:pt x="17893780" y="2504579"/>
                </a:lnTo>
                <a:lnTo>
                  <a:pt x="17881715" y="2496451"/>
                </a:lnTo>
                <a:lnTo>
                  <a:pt x="17866945" y="2493467"/>
                </a:lnTo>
                <a:lnTo>
                  <a:pt x="17852162" y="2496451"/>
                </a:lnTo>
                <a:lnTo>
                  <a:pt x="17840097" y="2504579"/>
                </a:lnTo>
                <a:lnTo>
                  <a:pt x="17831969" y="2516657"/>
                </a:lnTo>
                <a:lnTo>
                  <a:pt x="17828984" y="2531427"/>
                </a:lnTo>
                <a:lnTo>
                  <a:pt x="17831969" y="2546210"/>
                </a:lnTo>
                <a:lnTo>
                  <a:pt x="17840097" y="2558275"/>
                </a:lnTo>
                <a:lnTo>
                  <a:pt x="17852162" y="2566416"/>
                </a:lnTo>
                <a:lnTo>
                  <a:pt x="17866945" y="2569400"/>
                </a:lnTo>
                <a:lnTo>
                  <a:pt x="17881715" y="2566416"/>
                </a:lnTo>
                <a:lnTo>
                  <a:pt x="17893780" y="2558275"/>
                </a:lnTo>
                <a:lnTo>
                  <a:pt x="17901920" y="2546210"/>
                </a:lnTo>
                <a:lnTo>
                  <a:pt x="17904905" y="2531427"/>
                </a:lnTo>
                <a:close/>
              </a:path>
              <a:path w="18131790" h="8884285">
                <a:moveTo>
                  <a:pt x="17904905" y="2305139"/>
                </a:moveTo>
                <a:lnTo>
                  <a:pt x="17901920" y="2290356"/>
                </a:lnTo>
                <a:lnTo>
                  <a:pt x="17893780" y="2278291"/>
                </a:lnTo>
                <a:lnTo>
                  <a:pt x="17881715" y="2270163"/>
                </a:lnTo>
                <a:lnTo>
                  <a:pt x="17866945" y="2267178"/>
                </a:lnTo>
                <a:lnTo>
                  <a:pt x="17852162" y="2270163"/>
                </a:lnTo>
                <a:lnTo>
                  <a:pt x="17840097" y="2278291"/>
                </a:lnTo>
                <a:lnTo>
                  <a:pt x="17831969" y="2290356"/>
                </a:lnTo>
                <a:lnTo>
                  <a:pt x="17828984" y="2305139"/>
                </a:lnTo>
                <a:lnTo>
                  <a:pt x="17831969" y="2319921"/>
                </a:lnTo>
                <a:lnTo>
                  <a:pt x="17840097" y="2331986"/>
                </a:lnTo>
                <a:lnTo>
                  <a:pt x="17852162" y="2340127"/>
                </a:lnTo>
                <a:lnTo>
                  <a:pt x="17866945" y="2343112"/>
                </a:lnTo>
                <a:lnTo>
                  <a:pt x="17881715" y="2340127"/>
                </a:lnTo>
                <a:lnTo>
                  <a:pt x="17893780" y="2331986"/>
                </a:lnTo>
                <a:lnTo>
                  <a:pt x="17901920" y="2319921"/>
                </a:lnTo>
                <a:lnTo>
                  <a:pt x="17904905" y="2305139"/>
                </a:lnTo>
                <a:close/>
              </a:path>
              <a:path w="18131790" h="8884285">
                <a:moveTo>
                  <a:pt x="17904905" y="2078850"/>
                </a:moveTo>
                <a:lnTo>
                  <a:pt x="17901920" y="2064067"/>
                </a:lnTo>
                <a:lnTo>
                  <a:pt x="17893780" y="2052002"/>
                </a:lnTo>
                <a:lnTo>
                  <a:pt x="17881715" y="2043861"/>
                </a:lnTo>
                <a:lnTo>
                  <a:pt x="17866945" y="2040877"/>
                </a:lnTo>
                <a:lnTo>
                  <a:pt x="17852162" y="2043861"/>
                </a:lnTo>
                <a:lnTo>
                  <a:pt x="17840097" y="2052002"/>
                </a:lnTo>
                <a:lnTo>
                  <a:pt x="17831969" y="2064067"/>
                </a:lnTo>
                <a:lnTo>
                  <a:pt x="17828984" y="2078850"/>
                </a:lnTo>
                <a:lnTo>
                  <a:pt x="17831969" y="2093633"/>
                </a:lnTo>
                <a:lnTo>
                  <a:pt x="17840097" y="2105698"/>
                </a:lnTo>
                <a:lnTo>
                  <a:pt x="17852162" y="2113826"/>
                </a:lnTo>
                <a:lnTo>
                  <a:pt x="17866945" y="2116810"/>
                </a:lnTo>
                <a:lnTo>
                  <a:pt x="17881715" y="2113826"/>
                </a:lnTo>
                <a:lnTo>
                  <a:pt x="17893780" y="2105698"/>
                </a:lnTo>
                <a:lnTo>
                  <a:pt x="17901920" y="2093633"/>
                </a:lnTo>
                <a:lnTo>
                  <a:pt x="17904905" y="2078850"/>
                </a:lnTo>
                <a:close/>
              </a:path>
              <a:path w="18131790" h="8884285">
                <a:moveTo>
                  <a:pt x="17904905" y="1852561"/>
                </a:moveTo>
                <a:lnTo>
                  <a:pt x="17901920" y="1837778"/>
                </a:lnTo>
                <a:lnTo>
                  <a:pt x="17893780" y="1825713"/>
                </a:lnTo>
                <a:lnTo>
                  <a:pt x="17881715" y="1817573"/>
                </a:lnTo>
                <a:lnTo>
                  <a:pt x="17866945" y="1814588"/>
                </a:lnTo>
                <a:lnTo>
                  <a:pt x="17852162" y="1817573"/>
                </a:lnTo>
                <a:lnTo>
                  <a:pt x="17840097" y="1825713"/>
                </a:lnTo>
                <a:lnTo>
                  <a:pt x="17831969" y="1837778"/>
                </a:lnTo>
                <a:lnTo>
                  <a:pt x="17828984" y="1852561"/>
                </a:lnTo>
                <a:lnTo>
                  <a:pt x="17831969" y="1867331"/>
                </a:lnTo>
                <a:lnTo>
                  <a:pt x="17840097" y="1879409"/>
                </a:lnTo>
                <a:lnTo>
                  <a:pt x="17852162" y="1887537"/>
                </a:lnTo>
                <a:lnTo>
                  <a:pt x="17866945" y="1890522"/>
                </a:lnTo>
                <a:lnTo>
                  <a:pt x="17881715" y="1887537"/>
                </a:lnTo>
                <a:lnTo>
                  <a:pt x="17893780" y="1879409"/>
                </a:lnTo>
                <a:lnTo>
                  <a:pt x="17901920" y="1867331"/>
                </a:lnTo>
                <a:lnTo>
                  <a:pt x="17904905" y="1852561"/>
                </a:lnTo>
                <a:close/>
              </a:path>
              <a:path w="18131790" h="8884285">
                <a:moveTo>
                  <a:pt x="17904905" y="1626273"/>
                </a:moveTo>
                <a:lnTo>
                  <a:pt x="17901920" y="1611490"/>
                </a:lnTo>
                <a:lnTo>
                  <a:pt x="17893780" y="1599425"/>
                </a:lnTo>
                <a:lnTo>
                  <a:pt x="17881715" y="1591284"/>
                </a:lnTo>
                <a:lnTo>
                  <a:pt x="17866945" y="1588300"/>
                </a:lnTo>
                <a:lnTo>
                  <a:pt x="17852162" y="1591284"/>
                </a:lnTo>
                <a:lnTo>
                  <a:pt x="17840097" y="1599425"/>
                </a:lnTo>
                <a:lnTo>
                  <a:pt x="17831969" y="1611490"/>
                </a:lnTo>
                <a:lnTo>
                  <a:pt x="17828984" y="1626273"/>
                </a:lnTo>
                <a:lnTo>
                  <a:pt x="17831969" y="1641043"/>
                </a:lnTo>
                <a:lnTo>
                  <a:pt x="17840097" y="1653120"/>
                </a:lnTo>
                <a:lnTo>
                  <a:pt x="17852162" y="1661248"/>
                </a:lnTo>
                <a:lnTo>
                  <a:pt x="17866945" y="1664233"/>
                </a:lnTo>
                <a:lnTo>
                  <a:pt x="17881715" y="1661248"/>
                </a:lnTo>
                <a:lnTo>
                  <a:pt x="17893780" y="1653120"/>
                </a:lnTo>
                <a:lnTo>
                  <a:pt x="17901920" y="1641043"/>
                </a:lnTo>
                <a:lnTo>
                  <a:pt x="17904905" y="1626273"/>
                </a:lnTo>
                <a:close/>
              </a:path>
              <a:path w="18131790" h="8884285">
                <a:moveTo>
                  <a:pt x="17904905" y="1395704"/>
                </a:moveTo>
                <a:lnTo>
                  <a:pt x="17901920" y="1380921"/>
                </a:lnTo>
                <a:lnTo>
                  <a:pt x="17893780" y="1368856"/>
                </a:lnTo>
                <a:lnTo>
                  <a:pt x="17881715" y="1360716"/>
                </a:lnTo>
                <a:lnTo>
                  <a:pt x="17866945" y="1357731"/>
                </a:lnTo>
                <a:lnTo>
                  <a:pt x="17852162" y="1360716"/>
                </a:lnTo>
                <a:lnTo>
                  <a:pt x="17840097" y="1368856"/>
                </a:lnTo>
                <a:lnTo>
                  <a:pt x="17831969" y="1380921"/>
                </a:lnTo>
                <a:lnTo>
                  <a:pt x="17828984" y="1395704"/>
                </a:lnTo>
                <a:lnTo>
                  <a:pt x="17831969" y="1410474"/>
                </a:lnTo>
                <a:lnTo>
                  <a:pt x="17840097" y="1422552"/>
                </a:lnTo>
                <a:lnTo>
                  <a:pt x="17852162" y="1430680"/>
                </a:lnTo>
                <a:lnTo>
                  <a:pt x="17866945" y="1433664"/>
                </a:lnTo>
                <a:lnTo>
                  <a:pt x="17881715" y="1430680"/>
                </a:lnTo>
                <a:lnTo>
                  <a:pt x="17893780" y="1422552"/>
                </a:lnTo>
                <a:lnTo>
                  <a:pt x="17901920" y="1410474"/>
                </a:lnTo>
                <a:lnTo>
                  <a:pt x="17904905" y="1395704"/>
                </a:lnTo>
                <a:close/>
              </a:path>
              <a:path w="18131790" h="8884285">
                <a:moveTo>
                  <a:pt x="17904905" y="1169416"/>
                </a:moveTo>
                <a:lnTo>
                  <a:pt x="17901920" y="1154633"/>
                </a:lnTo>
                <a:lnTo>
                  <a:pt x="17893780" y="1142568"/>
                </a:lnTo>
                <a:lnTo>
                  <a:pt x="17881715" y="1134427"/>
                </a:lnTo>
                <a:lnTo>
                  <a:pt x="17866945" y="1131443"/>
                </a:lnTo>
                <a:lnTo>
                  <a:pt x="17852162" y="1134427"/>
                </a:lnTo>
                <a:lnTo>
                  <a:pt x="17840097" y="1142568"/>
                </a:lnTo>
                <a:lnTo>
                  <a:pt x="17831969" y="1154633"/>
                </a:lnTo>
                <a:lnTo>
                  <a:pt x="17828984" y="1169416"/>
                </a:lnTo>
                <a:lnTo>
                  <a:pt x="17831969" y="1184186"/>
                </a:lnTo>
                <a:lnTo>
                  <a:pt x="17840097" y="1196251"/>
                </a:lnTo>
                <a:lnTo>
                  <a:pt x="17852162" y="1204391"/>
                </a:lnTo>
                <a:lnTo>
                  <a:pt x="17866945" y="1207376"/>
                </a:lnTo>
                <a:lnTo>
                  <a:pt x="17881715" y="1204391"/>
                </a:lnTo>
                <a:lnTo>
                  <a:pt x="17893780" y="1196251"/>
                </a:lnTo>
                <a:lnTo>
                  <a:pt x="17901920" y="1184186"/>
                </a:lnTo>
                <a:lnTo>
                  <a:pt x="17904905" y="1169416"/>
                </a:lnTo>
                <a:close/>
              </a:path>
              <a:path w="18131790" h="8884285">
                <a:moveTo>
                  <a:pt x="17904905" y="943114"/>
                </a:moveTo>
                <a:lnTo>
                  <a:pt x="17901920" y="928344"/>
                </a:lnTo>
                <a:lnTo>
                  <a:pt x="17893780" y="916279"/>
                </a:lnTo>
                <a:lnTo>
                  <a:pt x="17881715" y="908138"/>
                </a:lnTo>
                <a:lnTo>
                  <a:pt x="17866945" y="905154"/>
                </a:lnTo>
                <a:lnTo>
                  <a:pt x="17852162" y="908138"/>
                </a:lnTo>
                <a:lnTo>
                  <a:pt x="17840097" y="916279"/>
                </a:lnTo>
                <a:lnTo>
                  <a:pt x="17831969" y="928344"/>
                </a:lnTo>
                <a:lnTo>
                  <a:pt x="17828984" y="943114"/>
                </a:lnTo>
                <a:lnTo>
                  <a:pt x="17831969" y="957897"/>
                </a:lnTo>
                <a:lnTo>
                  <a:pt x="17840097" y="969962"/>
                </a:lnTo>
                <a:lnTo>
                  <a:pt x="17852162" y="978103"/>
                </a:lnTo>
                <a:lnTo>
                  <a:pt x="17866945" y="981087"/>
                </a:lnTo>
                <a:lnTo>
                  <a:pt x="17881715" y="978103"/>
                </a:lnTo>
                <a:lnTo>
                  <a:pt x="17893780" y="969962"/>
                </a:lnTo>
                <a:lnTo>
                  <a:pt x="17901920" y="957897"/>
                </a:lnTo>
                <a:lnTo>
                  <a:pt x="17904905" y="943114"/>
                </a:lnTo>
                <a:close/>
              </a:path>
              <a:path w="18131790" h="8884285">
                <a:moveTo>
                  <a:pt x="17904905" y="716826"/>
                </a:moveTo>
                <a:lnTo>
                  <a:pt x="17901920" y="702056"/>
                </a:lnTo>
                <a:lnTo>
                  <a:pt x="17893780" y="689978"/>
                </a:lnTo>
                <a:lnTo>
                  <a:pt x="17881715" y="681850"/>
                </a:lnTo>
                <a:lnTo>
                  <a:pt x="17866945" y="678865"/>
                </a:lnTo>
                <a:lnTo>
                  <a:pt x="17852162" y="681850"/>
                </a:lnTo>
                <a:lnTo>
                  <a:pt x="17840097" y="689978"/>
                </a:lnTo>
                <a:lnTo>
                  <a:pt x="17831969" y="702056"/>
                </a:lnTo>
                <a:lnTo>
                  <a:pt x="17828984" y="716826"/>
                </a:lnTo>
                <a:lnTo>
                  <a:pt x="17831969" y="731608"/>
                </a:lnTo>
                <a:lnTo>
                  <a:pt x="17840097" y="743673"/>
                </a:lnTo>
                <a:lnTo>
                  <a:pt x="17852162" y="751814"/>
                </a:lnTo>
                <a:lnTo>
                  <a:pt x="17866945" y="754799"/>
                </a:lnTo>
                <a:lnTo>
                  <a:pt x="17881715" y="751814"/>
                </a:lnTo>
                <a:lnTo>
                  <a:pt x="17893780" y="743673"/>
                </a:lnTo>
                <a:lnTo>
                  <a:pt x="17901920" y="731608"/>
                </a:lnTo>
                <a:lnTo>
                  <a:pt x="17904905" y="716826"/>
                </a:lnTo>
                <a:close/>
              </a:path>
              <a:path w="18131790" h="8884285">
                <a:moveTo>
                  <a:pt x="17904905" y="490537"/>
                </a:moveTo>
                <a:lnTo>
                  <a:pt x="17901920" y="475767"/>
                </a:lnTo>
                <a:lnTo>
                  <a:pt x="17893780" y="463689"/>
                </a:lnTo>
                <a:lnTo>
                  <a:pt x="17881715" y="455561"/>
                </a:lnTo>
                <a:lnTo>
                  <a:pt x="17866945" y="452577"/>
                </a:lnTo>
                <a:lnTo>
                  <a:pt x="17852162" y="455561"/>
                </a:lnTo>
                <a:lnTo>
                  <a:pt x="17840097" y="463689"/>
                </a:lnTo>
                <a:lnTo>
                  <a:pt x="17831969" y="475767"/>
                </a:lnTo>
                <a:lnTo>
                  <a:pt x="17828984" y="490537"/>
                </a:lnTo>
                <a:lnTo>
                  <a:pt x="17831969" y="505320"/>
                </a:lnTo>
                <a:lnTo>
                  <a:pt x="17840097" y="517385"/>
                </a:lnTo>
                <a:lnTo>
                  <a:pt x="17852162" y="525526"/>
                </a:lnTo>
                <a:lnTo>
                  <a:pt x="17866945" y="528510"/>
                </a:lnTo>
                <a:lnTo>
                  <a:pt x="17881715" y="525526"/>
                </a:lnTo>
                <a:lnTo>
                  <a:pt x="17893780" y="517385"/>
                </a:lnTo>
                <a:lnTo>
                  <a:pt x="17901920" y="505320"/>
                </a:lnTo>
                <a:lnTo>
                  <a:pt x="17904905" y="490537"/>
                </a:lnTo>
                <a:close/>
              </a:path>
              <a:path w="18131790" h="8884285">
                <a:moveTo>
                  <a:pt x="17904905" y="264248"/>
                </a:moveTo>
                <a:lnTo>
                  <a:pt x="17901920" y="249478"/>
                </a:lnTo>
                <a:lnTo>
                  <a:pt x="17893780" y="237401"/>
                </a:lnTo>
                <a:lnTo>
                  <a:pt x="17881715" y="229273"/>
                </a:lnTo>
                <a:lnTo>
                  <a:pt x="17866945" y="226288"/>
                </a:lnTo>
                <a:lnTo>
                  <a:pt x="17852162" y="229273"/>
                </a:lnTo>
                <a:lnTo>
                  <a:pt x="17840097" y="237401"/>
                </a:lnTo>
                <a:lnTo>
                  <a:pt x="17831969" y="249478"/>
                </a:lnTo>
                <a:lnTo>
                  <a:pt x="17828984" y="264248"/>
                </a:lnTo>
                <a:lnTo>
                  <a:pt x="17831969" y="279031"/>
                </a:lnTo>
                <a:lnTo>
                  <a:pt x="17840097" y="291096"/>
                </a:lnTo>
                <a:lnTo>
                  <a:pt x="17852162" y="299237"/>
                </a:lnTo>
                <a:lnTo>
                  <a:pt x="17866945" y="302221"/>
                </a:lnTo>
                <a:lnTo>
                  <a:pt x="17881715" y="299237"/>
                </a:lnTo>
                <a:lnTo>
                  <a:pt x="17893780" y="291096"/>
                </a:lnTo>
                <a:lnTo>
                  <a:pt x="17901920" y="279031"/>
                </a:lnTo>
                <a:lnTo>
                  <a:pt x="17904905" y="264248"/>
                </a:lnTo>
                <a:close/>
              </a:path>
              <a:path w="18131790" h="8884285">
                <a:moveTo>
                  <a:pt x="17904905" y="37960"/>
                </a:moveTo>
                <a:lnTo>
                  <a:pt x="17901920" y="23177"/>
                </a:lnTo>
                <a:lnTo>
                  <a:pt x="17893780" y="11112"/>
                </a:lnTo>
                <a:lnTo>
                  <a:pt x="17881715" y="2984"/>
                </a:lnTo>
                <a:lnTo>
                  <a:pt x="17866945" y="0"/>
                </a:lnTo>
                <a:lnTo>
                  <a:pt x="17852162" y="2984"/>
                </a:lnTo>
                <a:lnTo>
                  <a:pt x="17840097" y="11112"/>
                </a:lnTo>
                <a:lnTo>
                  <a:pt x="17831969" y="23177"/>
                </a:lnTo>
                <a:lnTo>
                  <a:pt x="17828984" y="37960"/>
                </a:lnTo>
                <a:lnTo>
                  <a:pt x="17831969" y="52743"/>
                </a:lnTo>
                <a:lnTo>
                  <a:pt x="17840097" y="64808"/>
                </a:lnTo>
                <a:lnTo>
                  <a:pt x="17852162" y="72936"/>
                </a:lnTo>
                <a:lnTo>
                  <a:pt x="17866945" y="75920"/>
                </a:lnTo>
                <a:lnTo>
                  <a:pt x="17881715" y="72936"/>
                </a:lnTo>
                <a:lnTo>
                  <a:pt x="17893780" y="64808"/>
                </a:lnTo>
                <a:lnTo>
                  <a:pt x="17901920" y="52743"/>
                </a:lnTo>
                <a:lnTo>
                  <a:pt x="17904905" y="37960"/>
                </a:lnTo>
                <a:close/>
              </a:path>
              <a:path w="18131790" h="8884285">
                <a:moveTo>
                  <a:pt x="18131168" y="2531427"/>
                </a:moveTo>
                <a:lnTo>
                  <a:pt x="18128184" y="2516657"/>
                </a:lnTo>
                <a:lnTo>
                  <a:pt x="18120043" y="2504579"/>
                </a:lnTo>
                <a:lnTo>
                  <a:pt x="18107978" y="2496451"/>
                </a:lnTo>
                <a:lnTo>
                  <a:pt x="18093208" y="2493467"/>
                </a:lnTo>
                <a:lnTo>
                  <a:pt x="18078425" y="2496451"/>
                </a:lnTo>
                <a:lnTo>
                  <a:pt x="18066360" y="2504579"/>
                </a:lnTo>
                <a:lnTo>
                  <a:pt x="18058219" y="2516657"/>
                </a:lnTo>
                <a:lnTo>
                  <a:pt x="18055247" y="2531427"/>
                </a:lnTo>
                <a:lnTo>
                  <a:pt x="18058219" y="2546210"/>
                </a:lnTo>
                <a:lnTo>
                  <a:pt x="18066360" y="2558275"/>
                </a:lnTo>
                <a:lnTo>
                  <a:pt x="18078425" y="2566416"/>
                </a:lnTo>
                <a:lnTo>
                  <a:pt x="18093208" y="2569400"/>
                </a:lnTo>
                <a:lnTo>
                  <a:pt x="18107978" y="2566416"/>
                </a:lnTo>
                <a:lnTo>
                  <a:pt x="18120043" y="2558275"/>
                </a:lnTo>
                <a:lnTo>
                  <a:pt x="18128184" y="2546210"/>
                </a:lnTo>
                <a:lnTo>
                  <a:pt x="18131168" y="2531427"/>
                </a:lnTo>
                <a:close/>
              </a:path>
              <a:path w="18131790" h="8884285">
                <a:moveTo>
                  <a:pt x="18131168" y="2305139"/>
                </a:moveTo>
                <a:lnTo>
                  <a:pt x="18128184" y="2290356"/>
                </a:lnTo>
                <a:lnTo>
                  <a:pt x="18120043" y="2278291"/>
                </a:lnTo>
                <a:lnTo>
                  <a:pt x="18107978" y="2270163"/>
                </a:lnTo>
                <a:lnTo>
                  <a:pt x="18093208" y="2267178"/>
                </a:lnTo>
                <a:lnTo>
                  <a:pt x="18078425" y="2270163"/>
                </a:lnTo>
                <a:lnTo>
                  <a:pt x="18066360" y="2278291"/>
                </a:lnTo>
                <a:lnTo>
                  <a:pt x="18058219" y="2290356"/>
                </a:lnTo>
                <a:lnTo>
                  <a:pt x="18055247" y="2305139"/>
                </a:lnTo>
                <a:lnTo>
                  <a:pt x="18058219" y="2319921"/>
                </a:lnTo>
                <a:lnTo>
                  <a:pt x="18066360" y="2331986"/>
                </a:lnTo>
                <a:lnTo>
                  <a:pt x="18078425" y="2340127"/>
                </a:lnTo>
                <a:lnTo>
                  <a:pt x="18093208" y="2343112"/>
                </a:lnTo>
                <a:lnTo>
                  <a:pt x="18107978" y="2340127"/>
                </a:lnTo>
                <a:lnTo>
                  <a:pt x="18120043" y="2331986"/>
                </a:lnTo>
                <a:lnTo>
                  <a:pt x="18128184" y="2319921"/>
                </a:lnTo>
                <a:lnTo>
                  <a:pt x="18131168" y="2305139"/>
                </a:lnTo>
                <a:close/>
              </a:path>
              <a:path w="18131790" h="8884285">
                <a:moveTo>
                  <a:pt x="18131168" y="2078850"/>
                </a:moveTo>
                <a:lnTo>
                  <a:pt x="18128184" y="2064067"/>
                </a:lnTo>
                <a:lnTo>
                  <a:pt x="18120043" y="2052002"/>
                </a:lnTo>
                <a:lnTo>
                  <a:pt x="18107978" y="2043861"/>
                </a:lnTo>
                <a:lnTo>
                  <a:pt x="18093208" y="2040877"/>
                </a:lnTo>
                <a:lnTo>
                  <a:pt x="18078425" y="2043861"/>
                </a:lnTo>
                <a:lnTo>
                  <a:pt x="18066360" y="2052002"/>
                </a:lnTo>
                <a:lnTo>
                  <a:pt x="18058219" y="2064067"/>
                </a:lnTo>
                <a:lnTo>
                  <a:pt x="18055247" y="2078850"/>
                </a:lnTo>
                <a:lnTo>
                  <a:pt x="18058219" y="2093633"/>
                </a:lnTo>
                <a:lnTo>
                  <a:pt x="18066360" y="2105698"/>
                </a:lnTo>
                <a:lnTo>
                  <a:pt x="18078425" y="2113826"/>
                </a:lnTo>
                <a:lnTo>
                  <a:pt x="18093208" y="2116810"/>
                </a:lnTo>
                <a:lnTo>
                  <a:pt x="18107978" y="2113826"/>
                </a:lnTo>
                <a:lnTo>
                  <a:pt x="18120043" y="2105698"/>
                </a:lnTo>
                <a:lnTo>
                  <a:pt x="18128184" y="2093633"/>
                </a:lnTo>
                <a:lnTo>
                  <a:pt x="18131168" y="2078850"/>
                </a:lnTo>
                <a:close/>
              </a:path>
              <a:path w="18131790" h="8884285">
                <a:moveTo>
                  <a:pt x="18131168" y="1852561"/>
                </a:moveTo>
                <a:lnTo>
                  <a:pt x="18128184" y="1837778"/>
                </a:lnTo>
                <a:lnTo>
                  <a:pt x="18120043" y="1825713"/>
                </a:lnTo>
                <a:lnTo>
                  <a:pt x="18107978" y="1817573"/>
                </a:lnTo>
                <a:lnTo>
                  <a:pt x="18093208" y="1814588"/>
                </a:lnTo>
                <a:lnTo>
                  <a:pt x="18078425" y="1817573"/>
                </a:lnTo>
                <a:lnTo>
                  <a:pt x="18066360" y="1825713"/>
                </a:lnTo>
                <a:lnTo>
                  <a:pt x="18058219" y="1837778"/>
                </a:lnTo>
                <a:lnTo>
                  <a:pt x="18055247" y="1852561"/>
                </a:lnTo>
                <a:lnTo>
                  <a:pt x="18058219" y="1867331"/>
                </a:lnTo>
                <a:lnTo>
                  <a:pt x="18066360" y="1879409"/>
                </a:lnTo>
                <a:lnTo>
                  <a:pt x="18078425" y="1887537"/>
                </a:lnTo>
                <a:lnTo>
                  <a:pt x="18093208" y="1890522"/>
                </a:lnTo>
                <a:lnTo>
                  <a:pt x="18107978" y="1887537"/>
                </a:lnTo>
                <a:lnTo>
                  <a:pt x="18120043" y="1879409"/>
                </a:lnTo>
                <a:lnTo>
                  <a:pt x="18128184" y="1867331"/>
                </a:lnTo>
                <a:lnTo>
                  <a:pt x="18131168" y="1852561"/>
                </a:lnTo>
                <a:close/>
              </a:path>
              <a:path w="18131790" h="8884285">
                <a:moveTo>
                  <a:pt x="18131168" y="1626273"/>
                </a:moveTo>
                <a:lnTo>
                  <a:pt x="18128184" y="1611490"/>
                </a:lnTo>
                <a:lnTo>
                  <a:pt x="18120043" y="1599425"/>
                </a:lnTo>
                <a:lnTo>
                  <a:pt x="18107978" y="1591284"/>
                </a:lnTo>
                <a:lnTo>
                  <a:pt x="18093208" y="1588300"/>
                </a:lnTo>
                <a:lnTo>
                  <a:pt x="18078425" y="1591284"/>
                </a:lnTo>
                <a:lnTo>
                  <a:pt x="18066360" y="1599425"/>
                </a:lnTo>
                <a:lnTo>
                  <a:pt x="18058219" y="1611490"/>
                </a:lnTo>
                <a:lnTo>
                  <a:pt x="18055247" y="1626273"/>
                </a:lnTo>
                <a:lnTo>
                  <a:pt x="18058219" y="1641043"/>
                </a:lnTo>
                <a:lnTo>
                  <a:pt x="18066360" y="1653120"/>
                </a:lnTo>
                <a:lnTo>
                  <a:pt x="18078425" y="1661248"/>
                </a:lnTo>
                <a:lnTo>
                  <a:pt x="18093208" y="1664233"/>
                </a:lnTo>
                <a:lnTo>
                  <a:pt x="18107978" y="1661248"/>
                </a:lnTo>
                <a:lnTo>
                  <a:pt x="18120043" y="1653120"/>
                </a:lnTo>
                <a:lnTo>
                  <a:pt x="18128184" y="1641043"/>
                </a:lnTo>
                <a:lnTo>
                  <a:pt x="18131168" y="1626273"/>
                </a:lnTo>
                <a:close/>
              </a:path>
              <a:path w="18131790" h="8884285">
                <a:moveTo>
                  <a:pt x="18131168" y="1395704"/>
                </a:moveTo>
                <a:lnTo>
                  <a:pt x="18128184" y="1380921"/>
                </a:lnTo>
                <a:lnTo>
                  <a:pt x="18120043" y="1368856"/>
                </a:lnTo>
                <a:lnTo>
                  <a:pt x="18107978" y="1360716"/>
                </a:lnTo>
                <a:lnTo>
                  <a:pt x="18093208" y="1357731"/>
                </a:lnTo>
                <a:lnTo>
                  <a:pt x="18078425" y="1360716"/>
                </a:lnTo>
                <a:lnTo>
                  <a:pt x="18066360" y="1368856"/>
                </a:lnTo>
                <a:lnTo>
                  <a:pt x="18058219" y="1380921"/>
                </a:lnTo>
                <a:lnTo>
                  <a:pt x="18055247" y="1395704"/>
                </a:lnTo>
                <a:lnTo>
                  <a:pt x="18058219" y="1410474"/>
                </a:lnTo>
                <a:lnTo>
                  <a:pt x="18066360" y="1422552"/>
                </a:lnTo>
                <a:lnTo>
                  <a:pt x="18078425" y="1430680"/>
                </a:lnTo>
                <a:lnTo>
                  <a:pt x="18093208" y="1433664"/>
                </a:lnTo>
                <a:lnTo>
                  <a:pt x="18107978" y="1430680"/>
                </a:lnTo>
                <a:lnTo>
                  <a:pt x="18120043" y="1422552"/>
                </a:lnTo>
                <a:lnTo>
                  <a:pt x="18128184" y="1410474"/>
                </a:lnTo>
                <a:lnTo>
                  <a:pt x="18131168" y="1395704"/>
                </a:lnTo>
                <a:close/>
              </a:path>
              <a:path w="18131790" h="8884285">
                <a:moveTo>
                  <a:pt x="18131168" y="1169416"/>
                </a:moveTo>
                <a:lnTo>
                  <a:pt x="18128184" y="1154633"/>
                </a:lnTo>
                <a:lnTo>
                  <a:pt x="18120043" y="1142568"/>
                </a:lnTo>
                <a:lnTo>
                  <a:pt x="18107978" y="1134427"/>
                </a:lnTo>
                <a:lnTo>
                  <a:pt x="18093208" y="1131443"/>
                </a:lnTo>
                <a:lnTo>
                  <a:pt x="18078425" y="1134427"/>
                </a:lnTo>
                <a:lnTo>
                  <a:pt x="18066360" y="1142568"/>
                </a:lnTo>
                <a:lnTo>
                  <a:pt x="18058219" y="1154633"/>
                </a:lnTo>
                <a:lnTo>
                  <a:pt x="18055247" y="1169416"/>
                </a:lnTo>
                <a:lnTo>
                  <a:pt x="18058219" y="1184186"/>
                </a:lnTo>
                <a:lnTo>
                  <a:pt x="18066360" y="1196251"/>
                </a:lnTo>
                <a:lnTo>
                  <a:pt x="18078425" y="1204391"/>
                </a:lnTo>
                <a:lnTo>
                  <a:pt x="18093208" y="1207376"/>
                </a:lnTo>
                <a:lnTo>
                  <a:pt x="18107978" y="1204391"/>
                </a:lnTo>
                <a:lnTo>
                  <a:pt x="18120043" y="1196251"/>
                </a:lnTo>
                <a:lnTo>
                  <a:pt x="18128184" y="1184186"/>
                </a:lnTo>
                <a:lnTo>
                  <a:pt x="18131168" y="1169416"/>
                </a:lnTo>
                <a:close/>
              </a:path>
              <a:path w="18131790" h="8884285">
                <a:moveTo>
                  <a:pt x="18131168" y="943114"/>
                </a:moveTo>
                <a:lnTo>
                  <a:pt x="18128184" y="928344"/>
                </a:lnTo>
                <a:lnTo>
                  <a:pt x="18120043" y="916279"/>
                </a:lnTo>
                <a:lnTo>
                  <a:pt x="18107978" y="908138"/>
                </a:lnTo>
                <a:lnTo>
                  <a:pt x="18093208" y="905154"/>
                </a:lnTo>
                <a:lnTo>
                  <a:pt x="18078425" y="908138"/>
                </a:lnTo>
                <a:lnTo>
                  <a:pt x="18066360" y="916279"/>
                </a:lnTo>
                <a:lnTo>
                  <a:pt x="18058219" y="928344"/>
                </a:lnTo>
                <a:lnTo>
                  <a:pt x="18055247" y="943114"/>
                </a:lnTo>
                <a:lnTo>
                  <a:pt x="18058219" y="957897"/>
                </a:lnTo>
                <a:lnTo>
                  <a:pt x="18066360" y="969962"/>
                </a:lnTo>
                <a:lnTo>
                  <a:pt x="18078425" y="978103"/>
                </a:lnTo>
                <a:lnTo>
                  <a:pt x="18093208" y="981087"/>
                </a:lnTo>
                <a:lnTo>
                  <a:pt x="18107978" y="978103"/>
                </a:lnTo>
                <a:lnTo>
                  <a:pt x="18120043" y="969962"/>
                </a:lnTo>
                <a:lnTo>
                  <a:pt x="18128184" y="957897"/>
                </a:lnTo>
                <a:lnTo>
                  <a:pt x="18131168" y="943114"/>
                </a:lnTo>
                <a:close/>
              </a:path>
              <a:path w="18131790" h="8884285">
                <a:moveTo>
                  <a:pt x="18131168" y="716826"/>
                </a:moveTo>
                <a:lnTo>
                  <a:pt x="18128184" y="702056"/>
                </a:lnTo>
                <a:lnTo>
                  <a:pt x="18120043" y="689978"/>
                </a:lnTo>
                <a:lnTo>
                  <a:pt x="18107978" y="681850"/>
                </a:lnTo>
                <a:lnTo>
                  <a:pt x="18093208" y="678865"/>
                </a:lnTo>
                <a:lnTo>
                  <a:pt x="18078425" y="681850"/>
                </a:lnTo>
                <a:lnTo>
                  <a:pt x="18066360" y="689978"/>
                </a:lnTo>
                <a:lnTo>
                  <a:pt x="18058219" y="702056"/>
                </a:lnTo>
                <a:lnTo>
                  <a:pt x="18055247" y="716826"/>
                </a:lnTo>
                <a:lnTo>
                  <a:pt x="18058219" y="731608"/>
                </a:lnTo>
                <a:lnTo>
                  <a:pt x="18066360" y="743673"/>
                </a:lnTo>
                <a:lnTo>
                  <a:pt x="18078425" y="751814"/>
                </a:lnTo>
                <a:lnTo>
                  <a:pt x="18093208" y="754799"/>
                </a:lnTo>
                <a:lnTo>
                  <a:pt x="18107978" y="751814"/>
                </a:lnTo>
                <a:lnTo>
                  <a:pt x="18120043" y="743673"/>
                </a:lnTo>
                <a:lnTo>
                  <a:pt x="18128184" y="731608"/>
                </a:lnTo>
                <a:lnTo>
                  <a:pt x="18131168" y="716826"/>
                </a:lnTo>
                <a:close/>
              </a:path>
              <a:path w="18131790" h="8884285">
                <a:moveTo>
                  <a:pt x="18131168" y="490537"/>
                </a:moveTo>
                <a:lnTo>
                  <a:pt x="18128184" y="475767"/>
                </a:lnTo>
                <a:lnTo>
                  <a:pt x="18120043" y="463689"/>
                </a:lnTo>
                <a:lnTo>
                  <a:pt x="18107978" y="455561"/>
                </a:lnTo>
                <a:lnTo>
                  <a:pt x="18093208" y="452577"/>
                </a:lnTo>
                <a:lnTo>
                  <a:pt x="18078425" y="455561"/>
                </a:lnTo>
                <a:lnTo>
                  <a:pt x="18066360" y="463689"/>
                </a:lnTo>
                <a:lnTo>
                  <a:pt x="18058219" y="475767"/>
                </a:lnTo>
                <a:lnTo>
                  <a:pt x="18055247" y="490537"/>
                </a:lnTo>
                <a:lnTo>
                  <a:pt x="18058219" y="505320"/>
                </a:lnTo>
                <a:lnTo>
                  <a:pt x="18066360" y="517385"/>
                </a:lnTo>
                <a:lnTo>
                  <a:pt x="18078425" y="525526"/>
                </a:lnTo>
                <a:lnTo>
                  <a:pt x="18093208" y="528510"/>
                </a:lnTo>
                <a:lnTo>
                  <a:pt x="18107978" y="525526"/>
                </a:lnTo>
                <a:lnTo>
                  <a:pt x="18120043" y="517385"/>
                </a:lnTo>
                <a:lnTo>
                  <a:pt x="18128184" y="505320"/>
                </a:lnTo>
                <a:lnTo>
                  <a:pt x="18131168" y="490537"/>
                </a:lnTo>
                <a:close/>
              </a:path>
              <a:path w="18131790" h="8884285">
                <a:moveTo>
                  <a:pt x="18131168" y="264248"/>
                </a:moveTo>
                <a:lnTo>
                  <a:pt x="18128184" y="249478"/>
                </a:lnTo>
                <a:lnTo>
                  <a:pt x="18120043" y="237401"/>
                </a:lnTo>
                <a:lnTo>
                  <a:pt x="18107978" y="229273"/>
                </a:lnTo>
                <a:lnTo>
                  <a:pt x="18093208" y="226288"/>
                </a:lnTo>
                <a:lnTo>
                  <a:pt x="18078425" y="229273"/>
                </a:lnTo>
                <a:lnTo>
                  <a:pt x="18066360" y="237401"/>
                </a:lnTo>
                <a:lnTo>
                  <a:pt x="18058219" y="249478"/>
                </a:lnTo>
                <a:lnTo>
                  <a:pt x="18055247" y="264248"/>
                </a:lnTo>
                <a:lnTo>
                  <a:pt x="18058219" y="279031"/>
                </a:lnTo>
                <a:lnTo>
                  <a:pt x="18066360" y="291096"/>
                </a:lnTo>
                <a:lnTo>
                  <a:pt x="18078425" y="299237"/>
                </a:lnTo>
                <a:lnTo>
                  <a:pt x="18093208" y="302221"/>
                </a:lnTo>
                <a:lnTo>
                  <a:pt x="18107978" y="299237"/>
                </a:lnTo>
                <a:lnTo>
                  <a:pt x="18120043" y="291096"/>
                </a:lnTo>
                <a:lnTo>
                  <a:pt x="18128184" y="279031"/>
                </a:lnTo>
                <a:lnTo>
                  <a:pt x="18131168" y="264248"/>
                </a:lnTo>
                <a:close/>
              </a:path>
              <a:path w="18131790" h="8884285">
                <a:moveTo>
                  <a:pt x="18131168" y="37960"/>
                </a:moveTo>
                <a:lnTo>
                  <a:pt x="18128184" y="23177"/>
                </a:lnTo>
                <a:lnTo>
                  <a:pt x="18120043" y="11112"/>
                </a:lnTo>
                <a:lnTo>
                  <a:pt x="18107978" y="2984"/>
                </a:lnTo>
                <a:lnTo>
                  <a:pt x="18093208" y="0"/>
                </a:lnTo>
                <a:lnTo>
                  <a:pt x="18078425" y="2984"/>
                </a:lnTo>
                <a:lnTo>
                  <a:pt x="18066360" y="11112"/>
                </a:lnTo>
                <a:lnTo>
                  <a:pt x="18058219" y="23177"/>
                </a:lnTo>
                <a:lnTo>
                  <a:pt x="18055247" y="37960"/>
                </a:lnTo>
                <a:lnTo>
                  <a:pt x="18058219" y="52743"/>
                </a:lnTo>
                <a:lnTo>
                  <a:pt x="18066360" y="64808"/>
                </a:lnTo>
                <a:lnTo>
                  <a:pt x="18078425" y="72936"/>
                </a:lnTo>
                <a:lnTo>
                  <a:pt x="18093208" y="75920"/>
                </a:lnTo>
                <a:lnTo>
                  <a:pt x="18107978" y="72936"/>
                </a:lnTo>
                <a:lnTo>
                  <a:pt x="18120043" y="64808"/>
                </a:lnTo>
                <a:lnTo>
                  <a:pt x="18128184" y="52743"/>
                </a:lnTo>
                <a:lnTo>
                  <a:pt x="18131168" y="3796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844060" y="2610521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71135" y="2610521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321574" y="2610521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576600" y="2610521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294809" y="2610521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551836" y="2610521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844060" y="3605594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2844060" y="4600667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7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844060" y="5595740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844060" y="6590813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844060" y="7585886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071135" y="3605594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321574" y="3605594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8576600" y="3605594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1294809" y="3605594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3551836" y="3605594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4071135" y="4600667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321574" y="4600667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576600" y="4600667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1294809" y="4600667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3551836" y="4600667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4071135" y="5595740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6321574" y="5595740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576600" y="5595740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1294809" y="5595740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3551836" y="5595740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4071135" y="6590813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6321574" y="6590813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8576600" y="6590813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1294809" y="6590813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3551836" y="6590813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4071135" y="7585886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6321574" y="7585886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8576600" y="7585886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1294809" y="7585886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3551836" y="7585886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0299" y="649199"/>
            <a:ext cx="13507401" cy="1035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1">
                <a:solidFill>
                  <a:srgbClr val="253F6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9795" y="3871226"/>
            <a:ext cx="17108409" cy="3561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28-May-22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735185" cy="10287000"/>
            </a:xfrm>
            <a:custGeom>
              <a:avLst/>
              <a:gdLst/>
              <a:ahLst/>
              <a:cxnLst/>
              <a:rect l="l" t="t" r="r" b="b"/>
              <a:pathLst>
                <a:path w="9735185" h="10287000">
                  <a:moveTo>
                    <a:pt x="4490257" y="0"/>
                  </a:moveTo>
                  <a:lnTo>
                    <a:pt x="9734682" y="10287000"/>
                  </a:lnTo>
                  <a:lnTo>
                    <a:pt x="0" y="10287000"/>
                  </a:lnTo>
                  <a:lnTo>
                    <a:pt x="0" y="0"/>
                  </a:lnTo>
                  <a:lnTo>
                    <a:pt x="4490257" y="0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8275955" cy="10287000"/>
            </a:xfrm>
            <a:custGeom>
              <a:avLst/>
              <a:gdLst/>
              <a:ahLst/>
              <a:cxnLst/>
              <a:rect l="l" t="t" r="r" b="b"/>
              <a:pathLst>
                <a:path w="8275955" h="10287000">
                  <a:moveTo>
                    <a:pt x="3031299" y="0"/>
                  </a:moveTo>
                  <a:lnTo>
                    <a:pt x="8275723" y="10287000"/>
                  </a:lnTo>
                  <a:lnTo>
                    <a:pt x="0" y="10287000"/>
                  </a:lnTo>
                  <a:lnTo>
                    <a:pt x="0" y="0"/>
                  </a:lnTo>
                  <a:lnTo>
                    <a:pt x="3031299" y="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0046" y="1028699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712273"/>
              <a:ext cx="6692900" cy="5889625"/>
            </a:xfrm>
            <a:custGeom>
              <a:avLst/>
              <a:gdLst/>
              <a:ahLst/>
              <a:cxnLst/>
              <a:rect l="l" t="t" r="r" b="b"/>
              <a:pathLst>
                <a:path w="6692900" h="5889625">
                  <a:moveTo>
                    <a:pt x="2198814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2198814" y="19050"/>
                  </a:lnTo>
                  <a:lnTo>
                    <a:pt x="2198814" y="0"/>
                  </a:lnTo>
                  <a:close/>
                </a:path>
                <a:path w="6692900" h="5889625">
                  <a:moveTo>
                    <a:pt x="3702583" y="868426"/>
                  </a:moveTo>
                  <a:lnTo>
                    <a:pt x="0" y="868426"/>
                  </a:lnTo>
                  <a:lnTo>
                    <a:pt x="0" y="887476"/>
                  </a:lnTo>
                  <a:lnTo>
                    <a:pt x="3702583" y="887476"/>
                  </a:lnTo>
                  <a:lnTo>
                    <a:pt x="3702583" y="868426"/>
                  </a:lnTo>
                  <a:close/>
                </a:path>
                <a:path w="6692900" h="5889625">
                  <a:moveTo>
                    <a:pt x="6692633" y="5870575"/>
                  </a:moveTo>
                  <a:lnTo>
                    <a:pt x="0" y="5870575"/>
                  </a:lnTo>
                  <a:lnTo>
                    <a:pt x="0" y="5889625"/>
                  </a:lnTo>
                  <a:lnTo>
                    <a:pt x="6692633" y="5889625"/>
                  </a:lnTo>
                  <a:lnTo>
                    <a:pt x="6692633" y="5870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5741" y="2832712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36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253" y="2401784"/>
              <a:ext cx="1276985" cy="0"/>
            </a:xfrm>
            <a:custGeom>
              <a:avLst/>
              <a:gdLst/>
              <a:ahLst/>
              <a:cxnLst/>
              <a:rect l="l" t="t" r="r" b="b"/>
              <a:pathLst>
                <a:path w="1276985">
                  <a:moveTo>
                    <a:pt x="0" y="0"/>
                  </a:moveTo>
                  <a:lnTo>
                    <a:pt x="127643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013" y="0"/>
              <a:ext cx="13792985" cy="10286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576" y="4562855"/>
              <a:ext cx="12112751" cy="5245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44060" y="2610522"/>
          <a:ext cx="12599033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2250440"/>
                <a:gridCol w="2254885"/>
                <a:gridCol w="2717799"/>
                <a:gridCol w="2256790"/>
                <a:gridCol w="1934209"/>
              </a:tblGrid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42492" y="2897522"/>
            <a:ext cx="1044321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223770" algn="l"/>
                <a:tab pos="4436745" algn="l"/>
                <a:tab pos="7125970" algn="l"/>
                <a:tab pos="9476105" algn="l"/>
              </a:tabLst>
            </a:pPr>
            <a:r>
              <a:rPr sz="2250" b="1" spc="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3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76158" y="2460042"/>
            <a:ext cx="17512030" cy="7827009"/>
            <a:chOff x="776158" y="2460042"/>
            <a:chExt cx="17512030" cy="7827009"/>
          </a:xfrm>
        </p:grpSpPr>
        <p:sp>
          <p:nvSpPr>
            <p:cNvPr id="6" name="object 6"/>
            <p:cNvSpPr/>
            <p:nvPr/>
          </p:nvSpPr>
          <p:spPr>
            <a:xfrm>
              <a:off x="16529111" y="8528112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1758886" y="1758886"/>
                  </a:moveTo>
                  <a:lnTo>
                    <a:pt x="0" y="1758886"/>
                  </a:lnTo>
                  <a:lnTo>
                    <a:pt x="1758886" y="0"/>
                  </a:lnTo>
                  <a:lnTo>
                    <a:pt x="1758886" y="1758886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158" y="2460042"/>
              <a:ext cx="17192624" cy="60388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67693" y="931870"/>
            <a:ext cx="14006194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34" dirty="0"/>
              <a:t>F</a:t>
            </a:r>
            <a:r>
              <a:rPr spc="-660" dirty="0"/>
              <a:t>R</a:t>
            </a:r>
            <a:r>
              <a:rPr spc="-455" dirty="0"/>
              <a:t>EE</a:t>
            </a:r>
            <a:r>
              <a:rPr spc="-405" dirty="0"/>
              <a:t>DO</a:t>
            </a:r>
            <a:r>
              <a:rPr spc="65" dirty="0"/>
              <a:t>M</a:t>
            </a:r>
            <a:r>
              <a:rPr spc="-1115" dirty="0"/>
              <a:t> </a:t>
            </a:r>
            <a:r>
              <a:rPr spc="-690" dirty="0"/>
              <a:t>T</a:t>
            </a:r>
            <a:r>
              <a:rPr spc="-10" dirty="0"/>
              <a:t>O</a:t>
            </a:r>
            <a:r>
              <a:rPr spc="-1115" dirty="0"/>
              <a:t> </a:t>
            </a:r>
            <a:r>
              <a:rPr spc="-330" dirty="0"/>
              <a:t>M</a:t>
            </a:r>
            <a:r>
              <a:rPr spc="-315" dirty="0"/>
              <a:t>A</a:t>
            </a:r>
            <a:r>
              <a:rPr spc="-505" dirty="0"/>
              <a:t>K</a:t>
            </a:r>
            <a:r>
              <a:rPr spc="-60" dirty="0"/>
              <a:t>E</a:t>
            </a:r>
            <a:r>
              <a:rPr spc="-1115" dirty="0"/>
              <a:t> </a:t>
            </a:r>
            <a:r>
              <a:rPr spc="-560" dirty="0"/>
              <a:t>L</a:t>
            </a:r>
            <a:r>
              <a:rPr spc="-1755" dirty="0"/>
              <a:t>I</a:t>
            </a:r>
            <a:r>
              <a:rPr spc="-434" dirty="0"/>
              <a:t>F</a:t>
            </a:r>
            <a:r>
              <a:rPr spc="-60" dirty="0"/>
              <a:t>E</a:t>
            </a:r>
            <a:r>
              <a:rPr spc="-1115" dirty="0"/>
              <a:t> </a:t>
            </a:r>
            <a:r>
              <a:rPr spc="-285" dirty="0"/>
              <a:t>C</a:t>
            </a:r>
            <a:r>
              <a:rPr spc="-585" dirty="0"/>
              <a:t>H</a:t>
            </a:r>
            <a:r>
              <a:rPr spc="-405" dirty="0"/>
              <a:t>O</a:t>
            </a:r>
            <a:r>
              <a:rPr spc="-1755" dirty="0"/>
              <a:t>I</a:t>
            </a:r>
            <a:r>
              <a:rPr spc="-285" dirty="0"/>
              <a:t>C</a:t>
            </a:r>
            <a:r>
              <a:rPr spc="-455" dirty="0"/>
              <a:t>E</a:t>
            </a:r>
            <a:r>
              <a:rPr spc="-405" dirty="0"/>
              <a:t>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44060" y="2610521"/>
          <a:ext cx="12599033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2250440"/>
                <a:gridCol w="2254885"/>
                <a:gridCol w="2717799"/>
                <a:gridCol w="2256790"/>
                <a:gridCol w="1934209"/>
              </a:tblGrid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42492" y="2897521"/>
            <a:ext cx="1044321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223770" algn="l"/>
                <a:tab pos="4436745" algn="l"/>
                <a:tab pos="7125970" algn="l"/>
                <a:tab pos="9476105" algn="l"/>
              </a:tabLst>
            </a:pPr>
            <a:r>
              <a:rPr sz="2250" b="1" spc="3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b="1" spc="-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50" b="1" spc="-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b="1" spc="-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b="1" spc="-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b="1" spc="-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50" b="1" spc="1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50" b="1" spc="-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b="1" spc="-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b="1" spc="-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50" b="1" spc="-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50" b="1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b="1" spc="-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50" b="1" spc="-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50" b="1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b="1" spc="-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b="1" spc="-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8944" y="2331183"/>
            <a:ext cx="17989550" cy="7955915"/>
            <a:chOff x="298944" y="2331183"/>
            <a:chExt cx="17989550" cy="7955915"/>
          </a:xfrm>
        </p:grpSpPr>
        <p:sp>
          <p:nvSpPr>
            <p:cNvPr id="6" name="object 6"/>
            <p:cNvSpPr/>
            <p:nvPr/>
          </p:nvSpPr>
          <p:spPr>
            <a:xfrm>
              <a:off x="16529106" y="8528107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1758891" y="1758891"/>
                  </a:moveTo>
                  <a:lnTo>
                    <a:pt x="0" y="1758891"/>
                  </a:lnTo>
                  <a:lnTo>
                    <a:pt x="1758891" y="0"/>
                  </a:lnTo>
                  <a:lnTo>
                    <a:pt x="1758891" y="1758891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944" y="2331183"/>
              <a:ext cx="17687924" cy="61626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50" dirty="0"/>
              <a:t>P</a:t>
            </a:r>
            <a:r>
              <a:rPr spc="-455" dirty="0"/>
              <a:t>E</a:t>
            </a:r>
            <a:r>
              <a:rPr spc="-660" dirty="0"/>
              <a:t>R</a:t>
            </a:r>
            <a:r>
              <a:rPr spc="-285" dirty="0"/>
              <a:t>C</a:t>
            </a:r>
            <a:r>
              <a:rPr spc="-455" dirty="0"/>
              <a:t>E</a:t>
            </a:r>
            <a:r>
              <a:rPr spc="-350" dirty="0"/>
              <a:t>P</a:t>
            </a:r>
            <a:r>
              <a:rPr spc="-690" dirty="0"/>
              <a:t>T</a:t>
            </a:r>
            <a:r>
              <a:rPr spc="-1755" dirty="0"/>
              <a:t>I</a:t>
            </a:r>
            <a:r>
              <a:rPr spc="-405" dirty="0"/>
              <a:t>O</a:t>
            </a:r>
            <a:r>
              <a:rPr spc="-645" dirty="0"/>
              <a:t>N</a:t>
            </a:r>
            <a:r>
              <a:rPr spc="-405" dirty="0"/>
              <a:t>S</a:t>
            </a:r>
            <a:r>
              <a:rPr spc="-1115" dirty="0"/>
              <a:t> </a:t>
            </a:r>
            <a:r>
              <a:rPr spc="-405" dirty="0"/>
              <a:t>O</a:t>
            </a:r>
            <a:r>
              <a:rPr spc="-40" dirty="0"/>
              <a:t>F</a:t>
            </a:r>
            <a:r>
              <a:rPr spc="-1115" dirty="0"/>
              <a:t> </a:t>
            </a:r>
            <a:r>
              <a:rPr spc="-285" dirty="0"/>
              <a:t>C</a:t>
            </a:r>
            <a:r>
              <a:rPr spc="-550" dirty="0"/>
              <a:t>U</a:t>
            </a:r>
            <a:r>
              <a:rPr spc="-660" dirty="0"/>
              <a:t>RR</a:t>
            </a:r>
            <a:r>
              <a:rPr spc="-405" dirty="0"/>
              <a:t>O</a:t>
            </a:r>
            <a:r>
              <a:rPr spc="-350" dirty="0"/>
              <a:t>P</a:t>
            </a:r>
            <a:r>
              <a:rPr spc="-690" dirty="0"/>
              <a:t>T</a:t>
            </a:r>
            <a:r>
              <a:rPr spc="-1755" dirty="0"/>
              <a:t>I</a:t>
            </a:r>
            <a:r>
              <a:rPr spc="-405" dirty="0"/>
              <a:t>O</a:t>
            </a:r>
            <a:r>
              <a:rPr spc="-645" dirty="0"/>
              <a:t>N</a:t>
            </a:r>
            <a:r>
              <a:rPr spc="-405" dirty="0"/>
              <a:t>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718258"/>
            <a:ext cx="15415260" cy="3994150"/>
          </a:xfrm>
          <a:prstGeom prst="rect">
            <a:avLst/>
          </a:prstGeom>
        </p:spPr>
        <p:txBody>
          <a:bodyPr vert="horz" wrap="square" lIns="0" tIns="4451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4"/>
              </a:spcBef>
            </a:pPr>
            <a:r>
              <a:rPr sz="10000" b="1" spc="-1300" dirty="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endParaRPr sz="10000">
              <a:latin typeface="Verdana"/>
              <a:cs typeface="Verdana"/>
            </a:endParaRPr>
          </a:p>
          <a:p>
            <a:pPr marL="99060" marR="5080" indent="-635" algn="ctr">
              <a:lnSpc>
                <a:spcPct val="116599"/>
              </a:lnSpc>
              <a:spcBef>
                <a:spcPts val="520"/>
              </a:spcBef>
            </a:pPr>
            <a:r>
              <a:rPr sz="36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·There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huge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evaluations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experiences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well-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being.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Columbia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came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37th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rank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2018</a:t>
            </a:r>
            <a:r>
              <a:rPr sz="3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world</a:t>
            </a:r>
            <a:r>
              <a:rPr sz="3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happiness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report</a:t>
            </a:r>
            <a:r>
              <a:rPr sz="3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1st</a:t>
            </a:r>
            <a:r>
              <a:rPr sz="3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</a:t>
            </a:r>
            <a:r>
              <a:rPr sz="3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emotional</a:t>
            </a:r>
            <a:r>
              <a:rPr sz="3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experience.</a:t>
            </a:r>
            <a:endParaRPr sz="36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3870" marR="5080" indent="-3011805">
              <a:lnSpc>
                <a:spcPct val="116599"/>
              </a:lnSpc>
              <a:spcBef>
                <a:spcPts val="100"/>
              </a:spcBef>
            </a:pPr>
            <a:r>
              <a:rPr spc="105" dirty="0"/>
              <a:t>·World</a:t>
            </a:r>
            <a:r>
              <a:rPr spc="-30" dirty="0"/>
              <a:t> </a:t>
            </a:r>
            <a:r>
              <a:rPr spc="65" dirty="0"/>
              <a:t>Happiness</a:t>
            </a:r>
            <a:r>
              <a:rPr spc="-25" dirty="0"/>
              <a:t> </a:t>
            </a:r>
            <a:r>
              <a:rPr spc="90" dirty="0"/>
              <a:t>Report</a:t>
            </a:r>
            <a:r>
              <a:rPr spc="-25" dirty="0"/>
              <a:t> </a:t>
            </a:r>
            <a:r>
              <a:rPr spc="95" dirty="0"/>
              <a:t>are</a:t>
            </a:r>
            <a:r>
              <a:rPr spc="-25" dirty="0"/>
              <a:t> </a:t>
            </a:r>
            <a:r>
              <a:rPr spc="200" dirty="0"/>
              <a:t>more</a:t>
            </a:r>
            <a:r>
              <a:rPr spc="-25" dirty="0"/>
              <a:t> </a:t>
            </a:r>
            <a:r>
              <a:rPr spc="155" dirty="0"/>
              <a:t>appropriate</a:t>
            </a:r>
            <a:r>
              <a:rPr spc="-25" dirty="0"/>
              <a:t> </a:t>
            </a:r>
            <a:r>
              <a:rPr spc="220" dirty="0"/>
              <a:t>for</a:t>
            </a:r>
            <a:r>
              <a:rPr spc="-25" dirty="0"/>
              <a:t> </a:t>
            </a:r>
            <a:r>
              <a:rPr spc="110" dirty="0"/>
              <a:t>measuring</a:t>
            </a:r>
            <a:r>
              <a:rPr spc="-25" dirty="0"/>
              <a:t> </a:t>
            </a:r>
            <a:r>
              <a:rPr spc="110" dirty="0"/>
              <a:t>national- </a:t>
            </a:r>
            <a:r>
              <a:rPr spc="-955" dirty="0"/>
              <a:t> </a:t>
            </a:r>
            <a:r>
              <a:rPr spc="40" dirty="0"/>
              <a:t>level</a:t>
            </a:r>
            <a:r>
              <a:rPr spc="-25" dirty="0"/>
              <a:t> </a:t>
            </a:r>
            <a:r>
              <a:rPr spc="170" dirty="0"/>
              <a:t>rather</a:t>
            </a:r>
            <a:r>
              <a:rPr spc="-25" dirty="0"/>
              <a:t> </a:t>
            </a:r>
            <a:r>
              <a:rPr spc="170" dirty="0"/>
              <a:t>than</a:t>
            </a:r>
            <a:r>
              <a:rPr spc="-25" dirty="0"/>
              <a:t> </a:t>
            </a:r>
            <a:r>
              <a:rPr spc="80" dirty="0"/>
              <a:t>individual-level</a:t>
            </a:r>
            <a:r>
              <a:rPr spc="-25" dirty="0"/>
              <a:t> </a:t>
            </a:r>
            <a:r>
              <a:rPr spc="70" dirty="0"/>
              <a:t>happiness.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0822" y="86184"/>
            <a:ext cx="18237200" cy="10201275"/>
            <a:chOff x="50822" y="86184"/>
            <a:chExt cx="18237200" cy="10201275"/>
          </a:xfrm>
        </p:grpSpPr>
        <p:sp>
          <p:nvSpPr>
            <p:cNvPr id="4" name="object 4"/>
            <p:cNvSpPr/>
            <p:nvPr/>
          </p:nvSpPr>
          <p:spPr>
            <a:xfrm>
              <a:off x="50822" y="86184"/>
              <a:ext cx="18237200" cy="10201275"/>
            </a:xfrm>
            <a:custGeom>
              <a:avLst/>
              <a:gdLst/>
              <a:ahLst/>
              <a:cxnLst/>
              <a:rect l="l" t="t" r="r" b="b"/>
              <a:pathLst>
                <a:path w="18237200" h="10201275">
                  <a:moveTo>
                    <a:pt x="18237175" y="10200815"/>
                  </a:moveTo>
                  <a:lnTo>
                    <a:pt x="0" y="10200815"/>
                  </a:lnTo>
                  <a:lnTo>
                    <a:pt x="18237175" y="0"/>
                  </a:lnTo>
                  <a:lnTo>
                    <a:pt x="18237175" y="10200815"/>
                  </a:lnTo>
                  <a:close/>
                </a:path>
              </a:pathLst>
            </a:custGeom>
            <a:solidFill>
              <a:srgbClr val="000000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449" y="699642"/>
              <a:ext cx="17265015" cy="9587865"/>
            </a:xfrm>
            <a:custGeom>
              <a:avLst/>
              <a:gdLst/>
              <a:ahLst/>
              <a:cxnLst/>
              <a:rect l="l" t="t" r="r" b="b"/>
              <a:pathLst>
                <a:path w="17265015" h="9587865">
                  <a:moveTo>
                    <a:pt x="74028" y="9587357"/>
                  </a:moveTo>
                  <a:lnTo>
                    <a:pt x="72948" y="9582023"/>
                  </a:lnTo>
                  <a:lnTo>
                    <a:pt x="64808" y="9569958"/>
                  </a:lnTo>
                  <a:lnTo>
                    <a:pt x="52743" y="9561817"/>
                  </a:lnTo>
                  <a:lnTo>
                    <a:pt x="37960" y="9558833"/>
                  </a:lnTo>
                  <a:lnTo>
                    <a:pt x="23190" y="9561817"/>
                  </a:lnTo>
                  <a:lnTo>
                    <a:pt x="11125" y="9569958"/>
                  </a:lnTo>
                  <a:lnTo>
                    <a:pt x="2984" y="9582023"/>
                  </a:lnTo>
                  <a:lnTo>
                    <a:pt x="1905" y="9587357"/>
                  </a:lnTo>
                  <a:lnTo>
                    <a:pt x="74028" y="9587357"/>
                  </a:lnTo>
                  <a:close/>
                </a:path>
                <a:path w="17265015" h="9587865">
                  <a:moveTo>
                    <a:pt x="75933" y="9370504"/>
                  </a:moveTo>
                  <a:lnTo>
                    <a:pt x="72948" y="9355734"/>
                  </a:lnTo>
                  <a:lnTo>
                    <a:pt x="64808" y="9343657"/>
                  </a:lnTo>
                  <a:lnTo>
                    <a:pt x="52743" y="9335529"/>
                  </a:lnTo>
                  <a:lnTo>
                    <a:pt x="37960" y="9332544"/>
                  </a:lnTo>
                  <a:lnTo>
                    <a:pt x="23190" y="9335529"/>
                  </a:lnTo>
                  <a:lnTo>
                    <a:pt x="11125" y="9343657"/>
                  </a:lnTo>
                  <a:lnTo>
                    <a:pt x="2984" y="9355734"/>
                  </a:lnTo>
                  <a:lnTo>
                    <a:pt x="0" y="9370504"/>
                  </a:lnTo>
                  <a:lnTo>
                    <a:pt x="2984" y="9385287"/>
                  </a:lnTo>
                  <a:lnTo>
                    <a:pt x="11125" y="9397352"/>
                  </a:lnTo>
                  <a:lnTo>
                    <a:pt x="23190" y="9405493"/>
                  </a:lnTo>
                  <a:lnTo>
                    <a:pt x="37960" y="9408477"/>
                  </a:lnTo>
                  <a:lnTo>
                    <a:pt x="52743" y="9405493"/>
                  </a:lnTo>
                  <a:lnTo>
                    <a:pt x="64808" y="9397352"/>
                  </a:lnTo>
                  <a:lnTo>
                    <a:pt x="72948" y="9385287"/>
                  </a:lnTo>
                  <a:lnTo>
                    <a:pt x="75933" y="9370504"/>
                  </a:lnTo>
                  <a:close/>
                </a:path>
                <a:path w="17265015" h="9587865">
                  <a:moveTo>
                    <a:pt x="75933" y="9144216"/>
                  </a:moveTo>
                  <a:lnTo>
                    <a:pt x="72948" y="9129446"/>
                  </a:lnTo>
                  <a:lnTo>
                    <a:pt x="64808" y="9117368"/>
                  </a:lnTo>
                  <a:lnTo>
                    <a:pt x="52743" y="9109240"/>
                  </a:lnTo>
                  <a:lnTo>
                    <a:pt x="37960" y="9106256"/>
                  </a:lnTo>
                  <a:lnTo>
                    <a:pt x="23190" y="9109240"/>
                  </a:lnTo>
                  <a:lnTo>
                    <a:pt x="11125" y="9117368"/>
                  </a:lnTo>
                  <a:lnTo>
                    <a:pt x="2984" y="9129446"/>
                  </a:lnTo>
                  <a:lnTo>
                    <a:pt x="0" y="9144216"/>
                  </a:lnTo>
                  <a:lnTo>
                    <a:pt x="2984" y="9158999"/>
                  </a:lnTo>
                  <a:lnTo>
                    <a:pt x="11125" y="9171064"/>
                  </a:lnTo>
                  <a:lnTo>
                    <a:pt x="23190" y="9179204"/>
                  </a:lnTo>
                  <a:lnTo>
                    <a:pt x="37960" y="9182189"/>
                  </a:lnTo>
                  <a:lnTo>
                    <a:pt x="52743" y="9179204"/>
                  </a:lnTo>
                  <a:lnTo>
                    <a:pt x="64808" y="9171064"/>
                  </a:lnTo>
                  <a:lnTo>
                    <a:pt x="72948" y="9158999"/>
                  </a:lnTo>
                  <a:lnTo>
                    <a:pt x="75933" y="9144216"/>
                  </a:lnTo>
                  <a:close/>
                </a:path>
                <a:path w="17265015" h="9587865">
                  <a:moveTo>
                    <a:pt x="75933" y="8917927"/>
                  </a:moveTo>
                  <a:lnTo>
                    <a:pt x="72948" y="8903144"/>
                  </a:lnTo>
                  <a:lnTo>
                    <a:pt x="64808" y="8891079"/>
                  </a:lnTo>
                  <a:lnTo>
                    <a:pt x="52743" y="8882951"/>
                  </a:lnTo>
                  <a:lnTo>
                    <a:pt x="37960" y="8879967"/>
                  </a:lnTo>
                  <a:lnTo>
                    <a:pt x="23190" y="8882951"/>
                  </a:lnTo>
                  <a:lnTo>
                    <a:pt x="11125" y="8891079"/>
                  </a:lnTo>
                  <a:lnTo>
                    <a:pt x="2984" y="8903144"/>
                  </a:lnTo>
                  <a:lnTo>
                    <a:pt x="0" y="8917927"/>
                  </a:lnTo>
                  <a:lnTo>
                    <a:pt x="2984" y="8932710"/>
                  </a:lnTo>
                  <a:lnTo>
                    <a:pt x="11125" y="8944775"/>
                  </a:lnTo>
                  <a:lnTo>
                    <a:pt x="23190" y="8952916"/>
                  </a:lnTo>
                  <a:lnTo>
                    <a:pt x="37960" y="8955888"/>
                  </a:lnTo>
                  <a:lnTo>
                    <a:pt x="52743" y="8952916"/>
                  </a:lnTo>
                  <a:lnTo>
                    <a:pt x="64808" y="8944775"/>
                  </a:lnTo>
                  <a:lnTo>
                    <a:pt x="72948" y="8932710"/>
                  </a:lnTo>
                  <a:lnTo>
                    <a:pt x="75933" y="8917927"/>
                  </a:lnTo>
                  <a:close/>
                </a:path>
                <a:path w="17265015" h="9587865">
                  <a:moveTo>
                    <a:pt x="300278" y="9587357"/>
                  </a:moveTo>
                  <a:lnTo>
                    <a:pt x="299199" y="9582023"/>
                  </a:lnTo>
                  <a:lnTo>
                    <a:pt x="291071" y="9569958"/>
                  </a:lnTo>
                  <a:lnTo>
                    <a:pt x="279006" y="9561817"/>
                  </a:lnTo>
                  <a:lnTo>
                    <a:pt x="264223" y="9558833"/>
                  </a:lnTo>
                  <a:lnTo>
                    <a:pt x="249453" y="9561817"/>
                  </a:lnTo>
                  <a:lnTo>
                    <a:pt x="237388" y="9569958"/>
                  </a:lnTo>
                  <a:lnTo>
                    <a:pt x="229247" y="9582023"/>
                  </a:lnTo>
                  <a:lnTo>
                    <a:pt x="228168" y="9587357"/>
                  </a:lnTo>
                  <a:lnTo>
                    <a:pt x="300278" y="9587357"/>
                  </a:lnTo>
                  <a:close/>
                </a:path>
                <a:path w="17265015" h="9587865">
                  <a:moveTo>
                    <a:pt x="302183" y="9370504"/>
                  </a:moveTo>
                  <a:lnTo>
                    <a:pt x="299199" y="9355734"/>
                  </a:lnTo>
                  <a:lnTo>
                    <a:pt x="291071" y="9343657"/>
                  </a:lnTo>
                  <a:lnTo>
                    <a:pt x="279006" y="9335529"/>
                  </a:lnTo>
                  <a:lnTo>
                    <a:pt x="264223" y="9332544"/>
                  </a:lnTo>
                  <a:lnTo>
                    <a:pt x="249453" y="9335529"/>
                  </a:lnTo>
                  <a:lnTo>
                    <a:pt x="237388" y="9343657"/>
                  </a:lnTo>
                  <a:lnTo>
                    <a:pt x="229247" y="9355734"/>
                  </a:lnTo>
                  <a:lnTo>
                    <a:pt x="226263" y="9370504"/>
                  </a:lnTo>
                  <a:lnTo>
                    <a:pt x="229247" y="9385287"/>
                  </a:lnTo>
                  <a:lnTo>
                    <a:pt x="237388" y="9397352"/>
                  </a:lnTo>
                  <a:lnTo>
                    <a:pt x="249453" y="9405493"/>
                  </a:lnTo>
                  <a:lnTo>
                    <a:pt x="264223" y="9408477"/>
                  </a:lnTo>
                  <a:lnTo>
                    <a:pt x="279006" y="9405493"/>
                  </a:lnTo>
                  <a:lnTo>
                    <a:pt x="291071" y="9397352"/>
                  </a:lnTo>
                  <a:lnTo>
                    <a:pt x="299199" y="9385287"/>
                  </a:lnTo>
                  <a:lnTo>
                    <a:pt x="302183" y="9370504"/>
                  </a:lnTo>
                  <a:close/>
                </a:path>
                <a:path w="17265015" h="9587865">
                  <a:moveTo>
                    <a:pt x="302183" y="9144216"/>
                  </a:moveTo>
                  <a:lnTo>
                    <a:pt x="299199" y="9129446"/>
                  </a:lnTo>
                  <a:lnTo>
                    <a:pt x="291071" y="9117368"/>
                  </a:lnTo>
                  <a:lnTo>
                    <a:pt x="279006" y="9109240"/>
                  </a:lnTo>
                  <a:lnTo>
                    <a:pt x="264223" y="9106256"/>
                  </a:lnTo>
                  <a:lnTo>
                    <a:pt x="249453" y="9109240"/>
                  </a:lnTo>
                  <a:lnTo>
                    <a:pt x="237388" y="9117368"/>
                  </a:lnTo>
                  <a:lnTo>
                    <a:pt x="229247" y="9129446"/>
                  </a:lnTo>
                  <a:lnTo>
                    <a:pt x="226263" y="9144216"/>
                  </a:lnTo>
                  <a:lnTo>
                    <a:pt x="229247" y="9158999"/>
                  </a:lnTo>
                  <a:lnTo>
                    <a:pt x="237388" y="9171064"/>
                  </a:lnTo>
                  <a:lnTo>
                    <a:pt x="249453" y="9179204"/>
                  </a:lnTo>
                  <a:lnTo>
                    <a:pt x="264223" y="9182189"/>
                  </a:lnTo>
                  <a:lnTo>
                    <a:pt x="279006" y="9179204"/>
                  </a:lnTo>
                  <a:lnTo>
                    <a:pt x="291071" y="9171064"/>
                  </a:lnTo>
                  <a:lnTo>
                    <a:pt x="299199" y="9158999"/>
                  </a:lnTo>
                  <a:lnTo>
                    <a:pt x="302183" y="9144216"/>
                  </a:lnTo>
                  <a:close/>
                </a:path>
                <a:path w="17265015" h="9587865">
                  <a:moveTo>
                    <a:pt x="302183" y="8917927"/>
                  </a:moveTo>
                  <a:lnTo>
                    <a:pt x="299199" y="8903144"/>
                  </a:lnTo>
                  <a:lnTo>
                    <a:pt x="291071" y="8891079"/>
                  </a:lnTo>
                  <a:lnTo>
                    <a:pt x="279006" y="8882951"/>
                  </a:lnTo>
                  <a:lnTo>
                    <a:pt x="264223" y="8879967"/>
                  </a:lnTo>
                  <a:lnTo>
                    <a:pt x="249453" y="8882951"/>
                  </a:lnTo>
                  <a:lnTo>
                    <a:pt x="237388" y="8891079"/>
                  </a:lnTo>
                  <a:lnTo>
                    <a:pt x="229247" y="8903144"/>
                  </a:lnTo>
                  <a:lnTo>
                    <a:pt x="226263" y="8917927"/>
                  </a:lnTo>
                  <a:lnTo>
                    <a:pt x="229247" y="8932710"/>
                  </a:lnTo>
                  <a:lnTo>
                    <a:pt x="237388" y="8944775"/>
                  </a:lnTo>
                  <a:lnTo>
                    <a:pt x="249453" y="8952916"/>
                  </a:lnTo>
                  <a:lnTo>
                    <a:pt x="264223" y="8955888"/>
                  </a:lnTo>
                  <a:lnTo>
                    <a:pt x="279006" y="8952916"/>
                  </a:lnTo>
                  <a:lnTo>
                    <a:pt x="291071" y="8944775"/>
                  </a:lnTo>
                  <a:lnTo>
                    <a:pt x="299199" y="8932710"/>
                  </a:lnTo>
                  <a:lnTo>
                    <a:pt x="302183" y="8917927"/>
                  </a:lnTo>
                  <a:close/>
                </a:path>
                <a:path w="17265015" h="9587865">
                  <a:moveTo>
                    <a:pt x="355295" y="476719"/>
                  </a:moveTo>
                  <a:lnTo>
                    <a:pt x="347776" y="430098"/>
                  </a:lnTo>
                  <a:lnTo>
                    <a:pt x="326834" y="389572"/>
                  </a:lnTo>
                  <a:lnTo>
                    <a:pt x="321043" y="383768"/>
                  </a:lnTo>
                  <a:lnTo>
                    <a:pt x="300697" y="363385"/>
                  </a:lnTo>
                  <a:lnTo>
                    <a:pt x="300697" y="476719"/>
                  </a:lnTo>
                  <a:lnTo>
                    <a:pt x="293395" y="512864"/>
                  </a:lnTo>
                  <a:lnTo>
                    <a:pt x="273507" y="542404"/>
                  </a:lnTo>
                  <a:lnTo>
                    <a:pt x="244017" y="562343"/>
                  </a:lnTo>
                  <a:lnTo>
                    <a:pt x="207949" y="569658"/>
                  </a:lnTo>
                  <a:lnTo>
                    <a:pt x="171869" y="562343"/>
                  </a:lnTo>
                  <a:lnTo>
                    <a:pt x="142392" y="542404"/>
                  </a:lnTo>
                  <a:lnTo>
                    <a:pt x="122491" y="512864"/>
                  </a:lnTo>
                  <a:lnTo>
                    <a:pt x="115189" y="476719"/>
                  </a:lnTo>
                  <a:lnTo>
                    <a:pt x="122491" y="440575"/>
                  </a:lnTo>
                  <a:lnTo>
                    <a:pt x="142392" y="411022"/>
                  </a:lnTo>
                  <a:lnTo>
                    <a:pt x="171869" y="391083"/>
                  </a:lnTo>
                  <a:lnTo>
                    <a:pt x="207949" y="383768"/>
                  </a:lnTo>
                  <a:lnTo>
                    <a:pt x="244017" y="391083"/>
                  </a:lnTo>
                  <a:lnTo>
                    <a:pt x="273507" y="411022"/>
                  </a:lnTo>
                  <a:lnTo>
                    <a:pt x="293395" y="440575"/>
                  </a:lnTo>
                  <a:lnTo>
                    <a:pt x="300697" y="476719"/>
                  </a:lnTo>
                  <a:lnTo>
                    <a:pt x="300697" y="363385"/>
                  </a:lnTo>
                  <a:lnTo>
                    <a:pt x="294919" y="357593"/>
                  </a:lnTo>
                  <a:lnTo>
                    <a:pt x="254469" y="336600"/>
                  </a:lnTo>
                  <a:lnTo>
                    <a:pt x="207949" y="329069"/>
                  </a:lnTo>
                  <a:lnTo>
                    <a:pt x="161417" y="336600"/>
                  </a:lnTo>
                  <a:lnTo>
                    <a:pt x="120980" y="357593"/>
                  </a:lnTo>
                  <a:lnTo>
                    <a:pt x="89065" y="389572"/>
                  </a:lnTo>
                  <a:lnTo>
                    <a:pt x="68110" y="430098"/>
                  </a:lnTo>
                  <a:lnTo>
                    <a:pt x="60591" y="476719"/>
                  </a:lnTo>
                  <a:lnTo>
                    <a:pt x="68110" y="523328"/>
                  </a:lnTo>
                  <a:lnTo>
                    <a:pt x="89065" y="563854"/>
                  </a:lnTo>
                  <a:lnTo>
                    <a:pt x="120980" y="595833"/>
                  </a:lnTo>
                  <a:lnTo>
                    <a:pt x="161417" y="616826"/>
                  </a:lnTo>
                  <a:lnTo>
                    <a:pt x="207949" y="624370"/>
                  </a:lnTo>
                  <a:lnTo>
                    <a:pt x="254469" y="616826"/>
                  </a:lnTo>
                  <a:lnTo>
                    <a:pt x="294919" y="595833"/>
                  </a:lnTo>
                  <a:lnTo>
                    <a:pt x="321043" y="569658"/>
                  </a:lnTo>
                  <a:lnTo>
                    <a:pt x="326834" y="563854"/>
                  </a:lnTo>
                  <a:lnTo>
                    <a:pt x="347776" y="523328"/>
                  </a:lnTo>
                  <a:lnTo>
                    <a:pt x="355295" y="476719"/>
                  </a:lnTo>
                  <a:close/>
                </a:path>
                <a:path w="17265015" h="9587865">
                  <a:moveTo>
                    <a:pt x="526542" y="9587357"/>
                  </a:moveTo>
                  <a:lnTo>
                    <a:pt x="525462" y="9582023"/>
                  </a:lnTo>
                  <a:lnTo>
                    <a:pt x="517334" y="9569958"/>
                  </a:lnTo>
                  <a:lnTo>
                    <a:pt x="505269" y="9561817"/>
                  </a:lnTo>
                  <a:lnTo>
                    <a:pt x="490486" y="9558833"/>
                  </a:lnTo>
                  <a:lnTo>
                    <a:pt x="475716" y="9561817"/>
                  </a:lnTo>
                  <a:lnTo>
                    <a:pt x="463651" y="9569958"/>
                  </a:lnTo>
                  <a:lnTo>
                    <a:pt x="455510" y="9582023"/>
                  </a:lnTo>
                  <a:lnTo>
                    <a:pt x="454431" y="9587357"/>
                  </a:lnTo>
                  <a:lnTo>
                    <a:pt x="526542" y="9587357"/>
                  </a:lnTo>
                  <a:close/>
                </a:path>
                <a:path w="17265015" h="9587865">
                  <a:moveTo>
                    <a:pt x="528447" y="9370504"/>
                  </a:moveTo>
                  <a:lnTo>
                    <a:pt x="525462" y="9355734"/>
                  </a:lnTo>
                  <a:lnTo>
                    <a:pt x="517334" y="9343657"/>
                  </a:lnTo>
                  <a:lnTo>
                    <a:pt x="505269" y="9335529"/>
                  </a:lnTo>
                  <a:lnTo>
                    <a:pt x="490486" y="9332544"/>
                  </a:lnTo>
                  <a:lnTo>
                    <a:pt x="475716" y="9335529"/>
                  </a:lnTo>
                  <a:lnTo>
                    <a:pt x="463651" y="9343657"/>
                  </a:lnTo>
                  <a:lnTo>
                    <a:pt x="455510" y="9355734"/>
                  </a:lnTo>
                  <a:lnTo>
                    <a:pt x="452526" y="9370504"/>
                  </a:lnTo>
                  <a:lnTo>
                    <a:pt x="455510" y="9385287"/>
                  </a:lnTo>
                  <a:lnTo>
                    <a:pt x="463651" y="9397352"/>
                  </a:lnTo>
                  <a:lnTo>
                    <a:pt x="475716" y="9405493"/>
                  </a:lnTo>
                  <a:lnTo>
                    <a:pt x="490486" y="9408477"/>
                  </a:lnTo>
                  <a:lnTo>
                    <a:pt x="505269" y="9405493"/>
                  </a:lnTo>
                  <a:lnTo>
                    <a:pt x="517334" y="9397352"/>
                  </a:lnTo>
                  <a:lnTo>
                    <a:pt x="525462" y="9385287"/>
                  </a:lnTo>
                  <a:lnTo>
                    <a:pt x="528447" y="9370504"/>
                  </a:lnTo>
                  <a:close/>
                </a:path>
                <a:path w="17265015" h="9587865">
                  <a:moveTo>
                    <a:pt x="528447" y="9144216"/>
                  </a:moveTo>
                  <a:lnTo>
                    <a:pt x="525462" y="9129446"/>
                  </a:lnTo>
                  <a:lnTo>
                    <a:pt x="517334" y="9117368"/>
                  </a:lnTo>
                  <a:lnTo>
                    <a:pt x="505269" y="9109240"/>
                  </a:lnTo>
                  <a:lnTo>
                    <a:pt x="490486" y="9106256"/>
                  </a:lnTo>
                  <a:lnTo>
                    <a:pt x="475716" y="9109240"/>
                  </a:lnTo>
                  <a:lnTo>
                    <a:pt x="463651" y="9117368"/>
                  </a:lnTo>
                  <a:lnTo>
                    <a:pt x="455510" y="9129446"/>
                  </a:lnTo>
                  <a:lnTo>
                    <a:pt x="452526" y="9144216"/>
                  </a:lnTo>
                  <a:lnTo>
                    <a:pt x="455510" y="9158999"/>
                  </a:lnTo>
                  <a:lnTo>
                    <a:pt x="463651" y="9171064"/>
                  </a:lnTo>
                  <a:lnTo>
                    <a:pt x="475716" y="9179204"/>
                  </a:lnTo>
                  <a:lnTo>
                    <a:pt x="490486" y="9182189"/>
                  </a:lnTo>
                  <a:lnTo>
                    <a:pt x="505269" y="9179204"/>
                  </a:lnTo>
                  <a:lnTo>
                    <a:pt x="517334" y="9171064"/>
                  </a:lnTo>
                  <a:lnTo>
                    <a:pt x="525462" y="9158999"/>
                  </a:lnTo>
                  <a:lnTo>
                    <a:pt x="528447" y="9144216"/>
                  </a:lnTo>
                  <a:close/>
                </a:path>
                <a:path w="17265015" h="9587865">
                  <a:moveTo>
                    <a:pt x="528447" y="8917927"/>
                  </a:moveTo>
                  <a:lnTo>
                    <a:pt x="525462" y="8903144"/>
                  </a:lnTo>
                  <a:lnTo>
                    <a:pt x="517334" y="8891079"/>
                  </a:lnTo>
                  <a:lnTo>
                    <a:pt x="505269" y="8882951"/>
                  </a:lnTo>
                  <a:lnTo>
                    <a:pt x="490486" y="8879967"/>
                  </a:lnTo>
                  <a:lnTo>
                    <a:pt x="475716" y="8882951"/>
                  </a:lnTo>
                  <a:lnTo>
                    <a:pt x="463651" y="8891079"/>
                  </a:lnTo>
                  <a:lnTo>
                    <a:pt x="455510" y="8903144"/>
                  </a:lnTo>
                  <a:lnTo>
                    <a:pt x="452526" y="8917927"/>
                  </a:lnTo>
                  <a:lnTo>
                    <a:pt x="455510" y="8932710"/>
                  </a:lnTo>
                  <a:lnTo>
                    <a:pt x="463651" y="8944775"/>
                  </a:lnTo>
                  <a:lnTo>
                    <a:pt x="475716" y="8952916"/>
                  </a:lnTo>
                  <a:lnTo>
                    <a:pt x="490486" y="8955888"/>
                  </a:lnTo>
                  <a:lnTo>
                    <a:pt x="505269" y="8952916"/>
                  </a:lnTo>
                  <a:lnTo>
                    <a:pt x="517334" y="8944775"/>
                  </a:lnTo>
                  <a:lnTo>
                    <a:pt x="525462" y="8932710"/>
                  </a:lnTo>
                  <a:lnTo>
                    <a:pt x="528447" y="8917927"/>
                  </a:lnTo>
                  <a:close/>
                </a:path>
                <a:path w="17265015" h="9587865">
                  <a:moveTo>
                    <a:pt x="748068" y="9587357"/>
                  </a:moveTo>
                  <a:lnTo>
                    <a:pt x="746988" y="9582023"/>
                  </a:lnTo>
                  <a:lnTo>
                    <a:pt x="738860" y="9569958"/>
                  </a:lnTo>
                  <a:lnTo>
                    <a:pt x="726782" y="9561817"/>
                  </a:lnTo>
                  <a:lnTo>
                    <a:pt x="712012" y="9558833"/>
                  </a:lnTo>
                  <a:lnTo>
                    <a:pt x="697230" y="9561817"/>
                  </a:lnTo>
                  <a:lnTo>
                    <a:pt x="685165" y="9569958"/>
                  </a:lnTo>
                  <a:lnTo>
                    <a:pt x="677037" y="9582023"/>
                  </a:lnTo>
                  <a:lnTo>
                    <a:pt x="675957" y="9587357"/>
                  </a:lnTo>
                  <a:lnTo>
                    <a:pt x="748068" y="9587357"/>
                  </a:lnTo>
                  <a:close/>
                </a:path>
                <a:path w="17265015" h="9587865">
                  <a:moveTo>
                    <a:pt x="749973" y="9370504"/>
                  </a:moveTo>
                  <a:lnTo>
                    <a:pt x="746988" y="9355734"/>
                  </a:lnTo>
                  <a:lnTo>
                    <a:pt x="738860" y="9343657"/>
                  </a:lnTo>
                  <a:lnTo>
                    <a:pt x="726782" y="9335529"/>
                  </a:lnTo>
                  <a:lnTo>
                    <a:pt x="712012" y="9332544"/>
                  </a:lnTo>
                  <a:lnTo>
                    <a:pt x="697230" y="9335529"/>
                  </a:lnTo>
                  <a:lnTo>
                    <a:pt x="685165" y="9343657"/>
                  </a:lnTo>
                  <a:lnTo>
                    <a:pt x="677037" y="9355734"/>
                  </a:lnTo>
                  <a:lnTo>
                    <a:pt x="674052" y="9370504"/>
                  </a:lnTo>
                  <a:lnTo>
                    <a:pt x="677037" y="9385287"/>
                  </a:lnTo>
                  <a:lnTo>
                    <a:pt x="685165" y="9397352"/>
                  </a:lnTo>
                  <a:lnTo>
                    <a:pt x="697230" y="9405493"/>
                  </a:lnTo>
                  <a:lnTo>
                    <a:pt x="712012" y="9408477"/>
                  </a:lnTo>
                  <a:lnTo>
                    <a:pt x="726782" y="9405493"/>
                  </a:lnTo>
                  <a:lnTo>
                    <a:pt x="738860" y="9397352"/>
                  </a:lnTo>
                  <a:lnTo>
                    <a:pt x="746988" y="9385287"/>
                  </a:lnTo>
                  <a:lnTo>
                    <a:pt x="749973" y="9370504"/>
                  </a:lnTo>
                  <a:close/>
                </a:path>
                <a:path w="17265015" h="9587865">
                  <a:moveTo>
                    <a:pt x="749973" y="9144216"/>
                  </a:moveTo>
                  <a:lnTo>
                    <a:pt x="746988" y="9129446"/>
                  </a:lnTo>
                  <a:lnTo>
                    <a:pt x="738860" y="9117368"/>
                  </a:lnTo>
                  <a:lnTo>
                    <a:pt x="726782" y="9109240"/>
                  </a:lnTo>
                  <a:lnTo>
                    <a:pt x="712012" y="9106256"/>
                  </a:lnTo>
                  <a:lnTo>
                    <a:pt x="697230" y="9109240"/>
                  </a:lnTo>
                  <a:lnTo>
                    <a:pt x="685165" y="9117368"/>
                  </a:lnTo>
                  <a:lnTo>
                    <a:pt x="677037" y="9129446"/>
                  </a:lnTo>
                  <a:lnTo>
                    <a:pt x="674052" y="9144216"/>
                  </a:lnTo>
                  <a:lnTo>
                    <a:pt x="677037" y="9158999"/>
                  </a:lnTo>
                  <a:lnTo>
                    <a:pt x="685165" y="9171064"/>
                  </a:lnTo>
                  <a:lnTo>
                    <a:pt x="697230" y="9179204"/>
                  </a:lnTo>
                  <a:lnTo>
                    <a:pt x="712012" y="9182189"/>
                  </a:lnTo>
                  <a:lnTo>
                    <a:pt x="726782" y="9179204"/>
                  </a:lnTo>
                  <a:lnTo>
                    <a:pt x="738860" y="9171064"/>
                  </a:lnTo>
                  <a:lnTo>
                    <a:pt x="746988" y="9158999"/>
                  </a:lnTo>
                  <a:lnTo>
                    <a:pt x="749973" y="9144216"/>
                  </a:lnTo>
                  <a:close/>
                </a:path>
                <a:path w="17265015" h="9587865">
                  <a:moveTo>
                    <a:pt x="749973" y="8917927"/>
                  </a:moveTo>
                  <a:lnTo>
                    <a:pt x="746988" y="8903144"/>
                  </a:lnTo>
                  <a:lnTo>
                    <a:pt x="738860" y="8891079"/>
                  </a:lnTo>
                  <a:lnTo>
                    <a:pt x="726782" y="8882951"/>
                  </a:lnTo>
                  <a:lnTo>
                    <a:pt x="712012" y="8879967"/>
                  </a:lnTo>
                  <a:lnTo>
                    <a:pt x="697230" y="8882951"/>
                  </a:lnTo>
                  <a:lnTo>
                    <a:pt x="685165" y="8891079"/>
                  </a:lnTo>
                  <a:lnTo>
                    <a:pt x="677037" y="8903144"/>
                  </a:lnTo>
                  <a:lnTo>
                    <a:pt x="674052" y="8917927"/>
                  </a:lnTo>
                  <a:lnTo>
                    <a:pt x="677037" y="8932710"/>
                  </a:lnTo>
                  <a:lnTo>
                    <a:pt x="685165" y="8944775"/>
                  </a:lnTo>
                  <a:lnTo>
                    <a:pt x="697230" y="8952916"/>
                  </a:lnTo>
                  <a:lnTo>
                    <a:pt x="712012" y="8955888"/>
                  </a:lnTo>
                  <a:lnTo>
                    <a:pt x="726782" y="8952916"/>
                  </a:lnTo>
                  <a:lnTo>
                    <a:pt x="738860" y="8944775"/>
                  </a:lnTo>
                  <a:lnTo>
                    <a:pt x="746988" y="8932710"/>
                  </a:lnTo>
                  <a:lnTo>
                    <a:pt x="749973" y="8917927"/>
                  </a:lnTo>
                  <a:close/>
                </a:path>
                <a:path w="17265015" h="9587865">
                  <a:moveTo>
                    <a:pt x="843191" y="476719"/>
                  </a:moveTo>
                  <a:lnTo>
                    <a:pt x="835660" y="430098"/>
                  </a:lnTo>
                  <a:lnTo>
                    <a:pt x="814717" y="389572"/>
                  </a:lnTo>
                  <a:lnTo>
                    <a:pt x="808926" y="383768"/>
                  </a:lnTo>
                  <a:lnTo>
                    <a:pt x="788593" y="363397"/>
                  </a:lnTo>
                  <a:lnTo>
                    <a:pt x="788593" y="476719"/>
                  </a:lnTo>
                  <a:lnTo>
                    <a:pt x="781291" y="512864"/>
                  </a:lnTo>
                  <a:lnTo>
                    <a:pt x="761390" y="542404"/>
                  </a:lnTo>
                  <a:lnTo>
                    <a:pt x="731901" y="562343"/>
                  </a:lnTo>
                  <a:lnTo>
                    <a:pt x="695833" y="569658"/>
                  </a:lnTo>
                  <a:lnTo>
                    <a:pt x="659765" y="562343"/>
                  </a:lnTo>
                  <a:lnTo>
                    <a:pt x="630275" y="542404"/>
                  </a:lnTo>
                  <a:lnTo>
                    <a:pt x="610374" y="512864"/>
                  </a:lnTo>
                  <a:lnTo>
                    <a:pt x="603072" y="476719"/>
                  </a:lnTo>
                  <a:lnTo>
                    <a:pt x="610374" y="440575"/>
                  </a:lnTo>
                  <a:lnTo>
                    <a:pt x="630275" y="411022"/>
                  </a:lnTo>
                  <a:lnTo>
                    <a:pt x="659765" y="391083"/>
                  </a:lnTo>
                  <a:lnTo>
                    <a:pt x="695833" y="383768"/>
                  </a:lnTo>
                  <a:lnTo>
                    <a:pt x="731901" y="391083"/>
                  </a:lnTo>
                  <a:lnTo>
                    <a:pt x="761390" y="411022"/>
                  </a:lnTo>
                  <a:lnTo>
                    <a:pt x="781291" y="440575"/>
                  </a:lnTo>
                  <a:lnTo>
                    <a:pt x="788593" y="476719"/>
                  </a:lnTo>
                  <a:lnTo>
                    <a:pt x="788593" y="363397"/>
                  </a:lnTo>
                  <a:lnTo>
                    <a:pt x="782802" y="357593"/>
                  </a:lnTo>
                  <a:lnTo>
                    <a:pt x="742353" y="336600"/>
                  </a:lnTo>
                  <a:lnTo>
                    <a:pt x="695833" y="329069"/>
                  </a:lnTo>
                  <a:lnTo>
                    <a:pt x="649300" y="336600"/>
                  </a:lnTo>
                  <a:lnTo>
                    <a:pt x="608863" y="357593"/>
                  </a:lnTo>
                  <a:lnTo>
                    <a:pt x="576948" y="389572"/>
                  </a:lnTo>
                  <a:lnTo>
                    <a:pt x="556006" y="430098"/>
                  </a:lnTo>
                  <a:lnTo>
                    <a:pt x="548474" y="476719"/>
                  </a:lnTo>
                  <a:lnTo>
                    <a:pt x="556006" y="523328"/>
                  </a:lnTo>
                  <a:lnTo>
                    <a:pt x="576948" y="563854"/>
                  </a:lnTo>
                  <a:lnTo>
                    <a:pt x="608863" y="595833"/>
                  </a:lnTo>
                  <a:lnTo>
                    <a:pt x="649300" y="616826"/>
                  </a:lnTo>
                  <a:lnTo>
                    <a:pt x="695833" y="624370"/>
                  </a:lnTo>
                  <a:lnTo>
                    <a:pt x="742353" y="616826"/>
                  </a:lnTo>
                  <a:lnTo>
                    <a:pt x="782802" y="595833"/>
                  </a:lnTo>
                  <a:lnTo>
                    <a:pt x="808926" y="569658"/>
                  </a:lnTo>
                  <a:lnTo>
                    <a:pt x="814717" y="563854"/>
                  </a:lnTo>
                  <a:lnTo>
                    <a:pt x="835660" y="523328"/>
                  </a:lnTo>
                  <a:lnTo>
                    <a:pt x="843191" y="476719"/>
                  </a:lnTo>
                  <a:close/>
                </a:path>
                <a:path w="17265015" h="9587865">
                  <a:moveTo>
                    <a:pt x="974331" y="9587357"/>
                  </a:moveTo>
                  <a:lnTo>
                    <a:pt x="973251" y="9582023"/>
                  </a:lnTo>
                  <a:lnTo>
                    <a:pt x="965111" y="9569958"/>
                  </a:lnTo>
                  <a:lnTo>
                    <a:pt x="953046" y="9561817"/>
                  </a:lnTo>
                  <a:lnTo>
                    <a:pt x="938276" y="9558833"/>
                  </a:lnTo>
                  <a:lnTo>
                    <a:pt x="923493" y="9561817"/>
                  </a:lnTo>
                  <a:lnTo>
                    <a:pt x="911428" y="9569958"/>
                  </a:lnTo>
                  <a:lnTo>
                    <a:pt x="903300" y="9582023"/>
                  </a:lnTo>
                  <a:lnTo>
                    <a:pt x="902220" y="9587357"/>
                  </a:lnTo>
                  <a:lnTo>
                    <a:pt x="974331" y="9587357"/>
                  </a:lnTo>
                  <a:close/>
                </a:path>
                <a:path w="17265015" h="9587865">
                  <a:moveTo>
                    <a:pt x="976236" y="9370504"/>
                  </a:moveTo>
                  <a:lnTo>
                    <a:pt x="973251" y="9355734"/>
                  </a:lnTo>
                  <a:lnTo>
                    <a:pt x="965111" y="9343657"/>
                  </a:lnTo>
                  <a:lnTo>
                    <a:pt x="953046" y="9335529"/>
                  </a:lnTo>
                  <a:lnTo>
                    <a:pt x="938276" y="9332544"/>
                  </a:lnTo>
                  <a:lnTo>
                    <a:pt x="923493" y="9335529"/>
                  </a:lnTo>
                  <a:lnTo>
                    <a:pt x="911428" y="9343657"/>
                  </a:lnTo>
                  <a:lnTo>
                    <a:pt x="903300" y="9355734"/>
                  </a:lnTo>
                  <a:lnTo>
                    <a:pt x="900315" y="9370504"/>
                  </a:lnTo>
                  <a:lnTo>
                    <a:pt x="903300" y="9385287"/>
                  </a:lnTo>
                  <a:lnTo>
                    <a:pt x="911428" y="9397352"/>
                  </a:lnTo>
                  <a:lnTo>
                    <a:pt x="923493" y="9405493"/>
                  </a:lnTo>
                  <a:lnTo>
                    <a:pt x="938276" y="9408477"/>
                  </a:lnTo>
                  <a:lnTo>
                    <a:pt x="953046" y="9405493"/>
                  </a:lnTo>
                  <a:lnTo>
                    <a:pt x="965111" y="9397352"/>
                  </a:lnTo>
                  <a:lnTo>
                    <a:pt x="973251" y="9385287"/>
                  </a:lnTo>
                  <a:lnTo>
                    <a:pt x="976236" y="9370504"/>
                  </a:lnTo>
                  <a:close/>
                </a:path>
                <a:path w="17265015" h="9587865">
                  <a:moveTo>
                    <a:pt x="976236" y="9144216"/>
                  </a:moveTo>
                  <a:lnTo>
                    <a:pt x="973251" y="9129446"/>
                  </a:lnTo>
                  <a:lnTo>
                    <a:pt x="965111" y="9117368"/>
                  </a:lnTo>
                  <a:lnTo>
                    <a:pt x="953046" y="9109240"/>
                  </a:lnTo>
                  <a:lnTo>
                    <a:pt x="938276" y="9106256"/>
                  </a:lnTo>
                  <a:lnTo>
                    <a:pt x="923493" y="9109240"/>
                  </a:lnTo>
                  <a:lnTo>
                    <a:pt x="911428" y="9117368"/>
                  </a:lnTo>
                  <a:lnTo>
                    <a:pt x="903300" y="9129446"/>
                  </a:lnTo>
                  <a:lnTo>
                    <a:pt x="900315" y="9144216"/>
                  </a:lnTo>
                  <a:lnTo>
                    <a:pt x="903300" y="9158999"/>
                  </a:lnTo>
                  <a:lnTo>
                    <a:pt x="911428" y="9171064"/>
                  </a:lnTo>
                  <a:lnTo>
                    <a:pt x="923493" y="9179204"/>
                  </a:lnTo>
                  <a:lnTo>
                    <a:pt x="938276" y="9182189"/>
                  </a:lnTo>
                  <a:lnTo>
                    <a:pt x="953046" y="9179204"/>
                  </a:lnTo>
                  <a:lnTo>
                    <a:pt x="965111" y="9171064"/>
                  </a:lnTo>
                  <a:lnTo>
                    <a:pt x="973251" y="9158999"/>
                  </a:lnTo>
                  <a:lnTo>
                    <a:pt x="976236" y="9144216"/>
                  </a:lnTo>
                  <a:close/>
                </a:path>
                <a:path w="17265015" h="9587865">
                  <a:moveTo>
                    <a:pt x="976236" y="8917927"/>
                  </a:moveTo>
                  <a:lnTo>
                    <a:pt x="973251" y="8903144"/>
                  </a:lnTo>
                  <a:lnTo>
                    <a:pt x="965111" y="8891079"/>
                  </a:lnTo>
                  <a:lnTo>
                    <a:pt x="953046" y="8882951"/>
                  </a:lnTo>
                  <a:lnTo>
                    <a:pt x="938276" y="8879967"/>
                  </a:lnTo>
                  <a:lnTo>
                    <a:pt x="923493" y="8882951"/>
                  </a:lnTo>
                  <a:lnTo>
                    <a:pt x="911428" y="8891079"/>
                  </a:lnTo>
                  <a:lnTo>
                    <a:pt x="903300" y="8903144"/>
                  </a:lnTo>
                  <a:lnTo>
                    <a:pt x="900315" y="8917927"/>
                  </a:lnTo>
                  <a:lnTo>
                    <a:pt x="903300" y="8932710"/>
                  </a:lnTo>
                  <a:lnTo>
                    <a:pt x="911428" y="8944775"/>
                  </a:lnTo>
                  <a:lnTo>
                    <a:pt x="923493" y="8952916"/>
                  </a:lnTo>
                  <a:lnTo>
                    <a:pt x="938276" y="8955888"/>
                  </a:lnTo>
                  <a:lnTo>
                    <a:pt x="953046" y="8952916"/>
                  </a:lnTo>
                  <a:lnTo>
                    <a:pt x="965111" y="8944775"/>
                  </a:lnTo>
                  <a:lnTo>
                    <a:pt x="973251" y="8932710"/>
                  </a:lnTo>
                  <a:lnTo>
                    <a:pt x="976236" y="8917927"/>
                  </a:lnTo>
                  <a:close/>
                </a:path>
                <a:path w="17265015" h="9587865">
                  <a:moveTo>
                    <a:pt x="1200594" y="9587357"/>
                  </a:moveTo>
                  <a:lnTo>
                    <a:pt x="1199515" y="9582023"/>
                  </a:lnTo>
                  <a:lnTo>
                    <a:pt x="1191374" y="9569958"/>
                  </a:lnTo>
                  <a:lnTo>
                    <a:pt x="1179309" y="9561817"/>
                  </a:lnTo>
                  <a:lnTo>
                    <a:pt x="1164539" y="9558833"/>
                  </a:lnTo>
                  <a:lnTo>
                    <a:pt x="1149756" y="9561817"/>
                  </a:lnTo>
                  <a:lnTo>
                    <a:pt x="1137691" y="9569958"/>
                  </a:lnTo>
                  <a:lnTo>
                    <a:pt x="1129550" y="9582023"/>
                  </a:lnTo>
                  <a:lnTo>
                    <a:pt x="1128483" y="9587357"/>
                  </a:lnTo>
                  <a:lnTo>
                    <a:pt x="1200594" y="9587357"/>
                  </a:lnTo>
                  <a:close/>
                </a:path>
                <a:path w="17265015" h="9587865">
                  <a:moveTo>
                    <a:pt x="1202499" y="9370504"/>
                  </a:moveTo>
                  <a:lnTo>
                    <a:pt x="1199515" y="9355734"/>
                  </a:lnTo>
                  <a:lnTo>
                    <a:pt x="1191374" y="9343657"/>
                  </a:lnTo>
                  <a:lnTo>
                    <a:pt x="1179309" y="9335529"/>
                  </a:lnTo>
                  <a:lnTo>
                    <a:pt x="1164539" y="9332544"/>
                  </a:lnTo>
                  <a:lnTo>
                    <a:pt x="1149756" y="9335529"/>
                  </a:lnTo>
                  <a:lnTo>
                    <a:pt x="1137691" y="9343657"/>
                  </a:lnTo>
                  <a:lnTo>
                    <a:pt x="1129550" y="9355734"/>
                  </a:lnTo>
                  <a:lnTo>
                    <a:pt x="1126578" y="9370504"/>
                  </a:lnTo>
                  <a:lnTo>
                    <a:pt x="1129550" y="9385287"/>
                  </a:lnTo>
                  <a:lnTo>
                    <a:pt x="1137691" y="9397352"/>
                  </a:lnTo>
                  <a:lnTo>
                    <a:pt x="1149756" y="9405493"/>
                  </a:lnTo>
                  <a:lnTo>
                    <a:pt x="1164539" y="9408477"/>
                  </a:lnTo>
                  <a:lnTo>
                    <a:pt x="1179309" y="9405493"/>
                  </a:lnTo>
                  <a:lnTo>
                    <a:pt x="1191374" y="9397352"/>
                  </a:lnTo>
                  <a:lnTo>
                    <a:pt x="1199515" y="9385287"/>
                  </a:lnTo>
                  <a:lnTo>
                    <a:pt x="1202499" y="9370504"/>
                  </a:lnTo>
                  <a:close/>
                </a:path>
                <a:path w="17265015" h="9587865">
                  <a:moveTo>
                    <a:pt x="1202499" y="9144216"/>
                  </a:moveTo>
                  <a:lnTo>
                    <a:pt x="1199515" y="9129446"/>
                  </a:lnTo>
                  <a:lnTo>
                    <a:pt x="1191374" y="9117368"/>
                  </a:lnTo>
                  <a:lnTo>
                    <a:pt x="1179309" y="9109240"/>
                  </a:lnTo>
                  <a:lnTo>
                    <a:pt x="1164539" y="9106256"/>
                  </a:lnTo>
                  <a:lnTo>
                    <a:pt x="1149756" y="9109240"/>
                  </a:lnTo>
                  <a:lnTo>
                    <a:pt x="1137691" y="9117368"/>
                  </a:lnTo>
                  <a:lnTo>
                    <a:pt x="1129550" y="9129446"/>
                  </a:lnTo>
                  <a:lnTo>
                    <a:pt x="1126578" y="9144216"/>
                  </a:lnTo>
                  <a:lnTo>
                    <a:pt x="1129550" y="9158999"/>
                  </a:lnTo>
                  <a:lnTo>
                    <a:pt x="1137691" y="9171064"/>
                  </a:lnTo>
                  <a:lnTo>
                    <a:pt x="1149756" y="9179204"/>
                  </a:lnTo>
                  <a:lnTo>
                    <a:pt x="1164539" y="9182189"/>
                  </a:lnTo>
                  <a:lnTo>
                    <a:pt x="1179309" y="9179204"/>
                  </a:lnTo>
                  <a:lnTo>
                    <a:pt x="1191374" y="9171064"/>
                  </a:lnTo>
                  <a:lnTo>
                    <a:pt x="1199515" y="9158999"/>
                  </a:lnTo>
                  <a:lnTo>
                    <a:pt x="1202499" y="9144216"/>
                  </a:lnTo>
                  <a:close/>
                </a:path>
                <a:path w="17265015" h="9587865">
                  <a:moveTo>
                    <a:pt x="1202499" y="8917927"/>
                  </a:moveTo>
                  <a:lnTo>
                    <a:pt x="1199515" y="8903144"/>
                  </a:lnTo>
                  <a:lnTo>
                    <a:pt x="1191374" y="8891079"/>
                  </a:lnTo>
                  <a:lnTo>
                    <a:pt x="1179309" y="8882951"/>
                  </a:lnTo>
                  <a:lnTo>
                    <a:pt x="1164539" y="8879967"/>
                  </a:lnTo>
                  <a:lnTo>
                    <a:pt x="1149756" y="8882951"/>
                  </a:lnTo>
                  <a:lnTo>
                    <a:pt x="1137691" y="8891079"/>
                  </a:lnTo>
                  <a:lnTo>
                    <a:pt x="1129550" y="8903144"/>
                  </a:lnTo>
                  <a:lnTo>
                    <a:pt x="1126578" y="8917927"/>
                  </a:lnTo>
                  <a:lnTo>
                    <a:pt x="1129550" y="8932710"/>
                  </a:lnTo>
                  <a:lnTo>
                    <a:pt x="1137691" y="8944775"/>
                  </a:lnTo>
                  <a:lnTo>
                    <a:pt x="1149756" y="8952916"/>
                  </a:lnTo>
                  <a:lnTo>
                    <a:pt x="1164539" y="8955888"/>
                  </a:lnTo>
                  <a:lnTo>
                    <a:pt x="1179309" y="8952916"/>
                  </a:lnTo>
                  <a:lnTo>
                    <a:pt x="1191374" y="8944775"/>
                  </a:lnTo>
                  <a:lnTo>
                    <a:pt x="1199515" y="8932710"/>
                  </a:lnTo>
                  <a:lnTo>
                    <a:pt x="1202499" y="8917927"/>
                  </a:lnTo>
                  <a:close/>
                </a:path>
                <a:path w="17265015" h="9587865">
                  <a:moveTo>
                    <a:pt x="1331074" y="476719"/>
                  </a:moveTo>
                  <a:lnTo>
                    <a:pt x="1323543" y="430098"/>
                  </a:lnTo>
                  <a:lnTo>
                    <a:pt x="1302600" y="389572"/>
                  </a:lnTo>
                  <a:lnTo>
                    <a:pt x="1296809" y="383768"/>
                  </a:lnTo>
                  <a:lnTo>
                    <a:pt x="1276477" y="363397"/>
                  </a:lnTo>
                  <a:lnTo>
                    <a:pt x="1276477" y="476719"/>
                  </a:lnTo>
                  <a:lnTo>
                    <a:pt x="1269174" y="512864"/>
                  </a:lnTo>
                  <a:lnTo>
                    <a:pt x="1249273" y="542404"/>
                  </a:lnTo>
                  <a:lnTo>
                    <a:pt x="1219784" y="562343"/>
                  </a:lnTo>
                  <a:lnTo>
                    <a:pt x="1183716" y="569658"/>
                  </a:lnTo>
                  <a:lnTo>
                    <a:pt x="1147648" y="562343"/>
                  </a:lnTo>
                  <a:lnTo>
                    <a:pt x="1118158" y="542404"/>
                  </a:lnTo>
                  <a:lnTo>
                    <a:pt x="1098270" y="512864"/>
                  </a:lnTo>
                  <a:lnTo>
                    <a:pt x="1090968" y="476719"/>
                  </a:lnTo>
                  <a:lnTo>
                    <a:pt x="1098270" y="440575"/>
                  </a:lnTo>
                  <a:lnTo>
                    <a:pt x="1118158" y="411022"/>
                  </a:lnTo>
                  <a:lnTo>
                    <a:pt x="1147648" y="391083"/>
                  </a:lnTo>
                  <a:lnTo>
                    <a:pt x="1183716" y="383768"/>
                  </a:lnTo>
                  <a:lnTo>
                    <a:pt x="1219784" y="391083"/>
                  </a:lnTo>
                  <a:lnTo>
                    <a:pt x="1249273" y="411022"/>
                  </a:lnTo>
                  <a:lnTo>
                    <a:pt x="1269174" y="440575"/>
                  </a:lnTo>
                  <a:lnTo>
                    <a:pt x="1276477" y="476719"/>
                  </a:lnTo>
                  <a:lnTo>
                    <a:pt x="1276477" y="363397"/>
                  </a:lnTo>
                  <a:lnTo>
                    <a:pt x="1270685" y="357593"/>
                  </a:lnTo>
                  <a:lnTo>
                    <a:pt x="1230249" y="336600"/>
                  </a:lnTo>
                  <a:lnTo>
                    <a:pt x="1183716" y="329069"/>
                  </a:lnTo>
                  <a:lnTo>
                    <a:pt x="1137196" y="336600"/>
                  </a:lnTo>
                  <a:lnTo>
                    <a:pt x="1096746" y="357593"/>
                  </a:lnTo>
                  <a:lnTo>
                    <a:pt x="1064831" y="389572"/>
                  </a:lnTo>
                  <a:lnTo>
                    <a:pt x="1043889" y="430098"/>
                  </a:lnTo>
                  <a:lnTo>
                    <a:pt x="1036370" y="476719"/>
                  </a:lnTo>
                  <a:lnTo>
                    <a:pt x="1043889" y="523328"/>
                  </a:lnTo>
                  <a:lnTo>
                    <a:pt x="1064831" y="563854"/>
                  </a:lnTo>
                  <a:lnTo>
                    <a:pt x="1096746" y="595833"/>
                  </a:lnTo>
                  <a:lnTo>
                    <a:pt x="1137196" y="616826"/>
                  </a:lnTo>
                  <a:lnTo>
                    <a:pt x="1183716" y="624370"/>
                  </a:lnTo>
                  <a:lnTo>
                    <a:pt x="1230249" y="616826"/>
                  </a:lnTo>
                  <a:lnTo>
                    <a:pt x="1270685" y="595833"/>
                  </a:lnTo>
                  <a:lnTo>
                    <a:pt x="1296809" y="569658"/>
                  </a:lnTo>
                  <a:lnTo>
                    <a:pt x="1302600" y="563854"/>
                  </a:lnTo>
                  <a:lnTo>
                    <a:pt x="1323543" y="523328"/>
                  </a:lnTo>
                  <a:lnTo>
                    <a:pt x="1331074" y="476719"/>
                  </a:lnTo>
                  <a:close/>
                </a:path>
                <a:path w="17265015" h="9587865">
                  <a:moveTo>
                    <a:pt x="1424127" y="9587357"/>
                  </a:moveTo>
                  <a:lnTo>
                    <a:pt x="1423047" y="9582023"/>
                  </a:lnTo>
                  <a:lnTo>
                    <a:pt x="1414919" y="9569958"/>
                  </a:lnTo>
                  <a:lnTo>
                    <a:pt x="1402842" y="9561817"/>
                  </a:lnTo>
                  <a:lnTo>
                    <a:pt x="1388071" y="9558833"/>
                  </a:lnTo>
                  <a:lnTo>
                    <a:pt x="1373289" y="9561817"/>
                  </a:lnTo>
                  <a:lnTo>
                    <a:pt x="1361224" y="9569958"/>
                  </a:lnTo>
                  <a:lnTo>
                    <a:pt x="1353096" y="9582023"/>
                  </a:lnTo>
                  <a:lnTo>
                    <a:pt x="1352016" y="9587357"/>
                  </a:lnTo>
                  <a:lnTo>
                    <a:pt x="1424127" y="9587357"/>
                  </a:lnTo>
                  <a:close/>
                </a:path>
                <a:path w="17265015" h="9587865">
                  <a:moveTo>
                    <a:pt x="1426032" y="9370504"/>
                  </a:moveTo>
                  <a:lnTo>
                    <a:pt x="1423047" y="9355734"/>
                  </a:lnTo>
                  <a:lnTo>
                    <a:pt x="1414919" y="9343657"/>
                  </a:lnTo>
                  <a:lnTo>
                    <a:pt x="1402842" y="9335529"/>
                  </a:lnTo>
                  <a:lnTo>
                    <a:pt x="1388071" y="9332544"/>
                  </a:lnTo>
                  <a:lnTo>
                    <a:pt x="1373289" y="9335529"/>
                  </a:lnTo>
                  <a:lnTo>
                    <a:pt x="1361224" y="9343657"/>
                  </a:lnTo>
                  <a:lnTo>
                    <a:pt x="1353096" y="9355734"/>
                  </a:lnTo>
                  <a:lnTo>
                    <a:pt x="1350111" y="9370504"/>
                  </a:lnTo>
                  <a:lnTo>
                    <a:pt x="1353096" y="9385287"/>
                  </a:lnTo>
                  <a:lnTo>
                    <a:pt x="1361224" y="9397352"/>
                  </a:lnTo>
                  <a:lnTo>
                    <a:pt x="1373289" y="9405493"/>
                  </a:lnTo>
                  <a:lnTo>
                    <a:pt x="1388071" y="9408477"/>
                  </a:lnTo>
                  <a:lnTo>
                    <a:pt x="1402842" y="9405493"/>
                  </a:lnTo>
                  <a:lnTo>
                    <a:pt x="1414919" y="9397352"/>
                  </a:lnTo>
                  <a:lnTo>
                    <a:pt x="1423047" y="9385287"/>
                  </a:lnTo>
                  <a:lnTo>
                    <a:pt x="1426032" y="9370504"/>
                  </a:lnTo>
                  <a:close/>
                </a:path>
                <a:path w="17265015" h="9587865">
                  <a:moveTo>
                    <a:pt x="1426032" y="9144216"/>
                  </a:moveTo>
                  <a:lnTo>
                    <a:pt x="1423047" y="9129446"/>
                  </a:lnTo>
                  <a:lnTo>
                    <a:pt x="1414919" y="9117368"/>
                  </a:lnTo>
                  <a:lnTo>
                    <a:pt x="1402842" y="9109240"/>
                  </a:lnTo>
                  <a:lnTo>
                    <a:pt x="1388071" y="9106256"/>
                  </a:lnTo>
                  <a:lnTo>
                    <a:pt x="1373289" y="9109240"/>
                  </a:lnTo>
                  <a:lnTo>
                    <a:pt x="1361224" y="9117368"/>
                  </a:lnTo>
                  <a:lnTo>
                    <a:pt x="1353096" y="9129446"/>
                  </a:lnTo>
                  <a:lnTo>
                    <a:pt x="1350111" y="9144216"/>
                  </a:lnTo>
                  <a:lnTo>
                    <a:pt x="1353096" y="9158999"/>
                  </a:lnTo>
                  <a:lnTo>
                    <a:pt x="1361224" y="9171064"/>
                  </a:lnTo>
                  <a:lnTo>
                    <a:pt x="1373289" y="9179204"/>
                  </a:lnTo>
                  <a:lnTo>
                    <a:pt x="1388071" y="9182189"/>
                  </a:lnTo>
                  <a:lnTo>
                    <a:pt x="1402842" y="9179204"/>
                  </a:lnTo>
                  <a:lnTo>
                    <a:pt x="1414919" y="9171064"/>
                  </a:lnTo>
                  <a:lnTo>
                    <a:pt x="1423047" y="9158999"/>
                  </a:lnTo>
                  <a:lnTo>
                    <a:pt x="1426032" y="9144216"/>
                  </a:lnTo>
                  <a:close/>
                </a:path>
                <a:path w="17265015" h="9587865">
                  <a:moveTo>
                    <a:pt x="1426032" y="8917927"/>
                  </a:moveTo>
                  <a:lnTo>
                    <a:pt x="1423047" y="8903144"/>
                  </a:lnTo>
                  <a:lnTo>
                    <a:pt x="1414919" y="8891079"/>
                  </a:lnTo>
                  <a:lnTo>
                    <a:pt x="1402842" y="8882951"/>
                  </a:lnTo>
                  <a:lnTo>
                    <a:pt x="1388071" y="8879967"/>
                  </a:lnTo>
                  <a:lnTo>
                    <a:pt x="1373289" y="8882951"/>
                  </a:lnTo>
                  <a:lnTo>
                    <a:pt x="1361224" y="8891079"/>
                  </a:lnTo>
                  <a:lnTo>
                    <a:pt x="1353096" y="8903144"/>
                  </a:lnTo>
                  <a:lnTo>
                    <a:pt x="1350111" y="8917927"/>
                  </a:lnTo>
                  <a:lnTo>
                    <a:pt x="1353096" y="8932710"/>
                  </a:lnTo>
                  <a:lnTo>
                    <a:pt x="1361224" y="8944775"/>
                  </a:lnTo>
                  <a:lnTo>
                    <a:pt x="1373289" y="8952916"/>
                  </a:lnTo>
                  <a:lnTo>
                    <a:pt x="1388071" y="8955888"/>
                  </a:lnTo>
                  <a:lnTo>
                    <a:pt x="1402842" y="8952916"/>
                  </a:lnTo>
                  <a:lnTo>
                    <a:pt x="1414919" y="8944775"/>
                  </a:lnTo>
                  <a:lnTo>
                    <a:pt x="1423047" y="8932710"/>
                  </a:lnTo>
                  <a:lnTo>
                    <a:pt x="1426032" y="8917927"/>
                  </a:lnTo>
                  <a:close/>
                </a:path>
                <a:path w="17265015" h="9587865">
                  <a:moveTo>
                    <a:pt x="1650390" y="9587357"/>
                  </a:moveTo>
                  <a:lnTo>
                    <a:pt x="1649310" y="9582023"/>
                  </a:lnTo>
                  <a:lnTo>
                    <a:pt x="1641170" y="9569958"/>
                  </a:lnTo>
                  <a:lnTo>
                    <a:pt x="1629105" y="9561817"/>
                  </a:lnTo>
                  <a:lnTo>
                    <a:pt x="1614335" y="9558833"/>
                  </a:lnTo>
                  <a:lnTo>
                    <a:pt x="1599552" y="9561817"/>
                  </a:lnTo>
                  <a:lnTo>
                    <a:pt x="1587487" y="9569958"/>
                  </a:lnTo>
                  <a:lnTo>
                    <a:pt x="1579359" y="9582023"/>
                  </a:lnTo>
                  <a:lnTo>
                    <a:pt x="1578279" y="9587357"/>
                  </a:lnTo>
                  <a:lnTo>
                    <a:pt x="1650390" y="9587357"/>
                  </a:lnTo>
                  <a:close/>
                </a:path>
                <a:path w="17265015" h="9587865">
                  <a:moveTo>
                    <a:pt x="1652295" y="9370504"/>
                  </a:moveTo>
                  <a:lnTo>
                    <a:pt x="1649310" y="9355734"/>
                  </a:lnTo>
                  <a:lnTo>
                    <a:pt x="1641170" y="9343657"/>
                  </a:lnTo>
                  <a:lnTo>
                    <a:pt x="1629105" y="9335529"/>
                  </a:lnTo>
                  <a:lnTo>
                    <a:pt x="1614335" y="9332544"/>
                  </a:lnTo>
                  <a:lnTo>
                    <a:pt x="1599552" y="9335529"/>
                  </a:lnTo>
                  <a:lnTo>
                    <a:pt x="1587487" y="9343657"/>
                  </a:lnTo>
                  <a:lnTo>
                    <a:pt x="1579359" y="9355734"/>
                  </a:lnTo>
                  <a:lnTo>
                    <a:pt x="1576374" y="9370504"/>
                  </a:lnTo>
                  <a:lnTo>
                    <a:pt x="1579359" y="9385287"/>
                  </a:lnTo>
                  <a:lnTo>
                    <a:pt x="1587487" y="9397352"/>
                  </a:lnTo>
                  <a:lnTo>
                    <a:pt x="1599552" y="9405493"/>
                  </a:lnTo>
                  <a:lnTo>
                    <a:pt x="1614335" y="9408477"/>
                  </a:lnTo>
                  <a:lnTo>
                    <a:pt x="1629105" y="9405493"/>
                  </a:lnTo>
                  <a:lnTo>
                    <a:pt x="1641170" y="9397352"/>
                  </a:lnTo>
                  <a:lnTo>
                    <a:pt x="1649310" y="9385287"/>
                  </a:lnTo>
                  <a:lnTo>
                    <a:pt x="1652295" y="9370504"/>
                  </a:lnTo>
                  <a:close/>
                </a:path>
                <a:path w="17265015" h="9587865">
                  <a:moveTo>
                    <a:pt x="1652295" y="9144216"/>
                  </a:moveTo>
                  <a:lnTo>
                    <a:pt x="1649310" y="9129446"/>
                  </a:lnTo>
                  <a:lnTo>
                    <a:pt x="1641170" y="9117368"/>
                  </a:lnTo>
                  <a:lnTo>
                    <a:pt x="1629105" y="9109240"/>
                  </a:lnTo>
                  <a:lnTo>
                    <a:pt x="1614335" y="9106256"/>
                  </a:lnTo>
                  <a:lnTo>
                    <a:pt x="1599552" y="9109240"/>
                  </a:lnTo>
                  <a:lnTo>
                    <a:pt x="1587487" y="9117368"/>
                  </a:lnTo>
                  <a:lnTo>
                    <a:pt x="1579359" y="9129446"/>
                  </a:lnTo>
                  <a:lnTo>
                    <a:pt x="1576374" y="9144216"/>
                  </a:lnTo>
                  <a:lnTo>
                    <a:pt x="1579359" y="9158999"/>
                  </a:lnTo>
                  <a:lnTo>
                    <a:pt x="1587487" y="9171064"/>
                  </a:lnTo>
                  <a:lnTo>
                    <a:pt x="1599552" y="9179204"/>
                  </a:lnTo>
                  <a:lnTo>
                    <a:pt x="1614335" y="9182189"/>
                  </a:lnTo>
                  <a:lnTo>
                    <a:pt x="1629105" y="9179204"/>
                  </a:lnTo>
                  <a:lnTo>
                    <a:pt x="1641170" y="9171064"/>
                  </a:lnTo>
                  <a:lnTo>
                    <a:pt x="1649310" y="9158999"/>
                  </a:lnTo>
                  <a:lnTo>
                    <a:pt x="1652295" y="9144216"/>
                  </a:lnTo>
                  <a:close/>
                </a:path>
                <a:path w="17265015" h="9587865">
                  <a:moveTo>
                    <a:pt x="1652295" y="8917927"/>
                  </a:moveTo>
                  <a:lnTo>
                    <a:pt x="1649310" y="8903144"/>
                  </a:lnTo>
                  <a:lnTo>
                    <a:pt x="1641170" y="8891079"/>
                  </a:lnTo>
                  <a:lnTo>
                    <a:pt x="1629105" y="8882951"/>
                  </a:lnTo>
                  <a:lnTo>
                    <a:pt x="1614335" y="8879967"/>
                  </a:lnTo>
                  <a:lnTo>
                    <a:pt x="1599552" y="8882951"/>
                  </a:lnTo>
                  <a:lnTo>
                    <a:pt x="1587487" y="8891079"/>
                  </a:lnTo>
                  <a:lnTo>
                    <a:pt x="1579359" y="8903144"/>
                  </a:lnTo>
                  <a:lnTo>
                    <a:pt x="1576374" y="8917927"/>
                  </a:lnTo>
                  <a:lnTo>
                    <a:pt x="1579359" y="8932710"/>
                  </a:lnTo>
                  <a:lnTo>
                    <a:pt x="1587487" y="8944775"/>
                  </a:lnTo>
                  <a:lnTo>
                    <a:pt x="1599552" y="8952916"/>
                  </a:lnTo>
                  <a:lnTo>
                    <a:pt x="1614335" y="8955888"/>
                  </a:lnTo>
                  <a:lnTo>
                    <a:pt x="1629105" y="8952916"/>
                  </a:lnTo>
                  <a:lnTo>
                    <a:pt x="1641170" y="8944775"/>
                  </a:lnTo>
                  <a:lnTo>
                    <a:pt x="1649310" y="8932710"/>
                  </a:lnTo>
                  <a:lnTo>
                    <a:pt x="1652295" y="8917927"/>
                  </a:lnTo>
                  <a:close/>
                </a:path>
                <a:path w="17265015" h="9587865">
                  <a:moveTo>
                    <a:pt x="1818957" y="476719"/>
                  </a:moveTo>
                  <a:lnTo>
                    <a:pt x="1811426" y="430098"/>
                  </a:lnTo>
                  <a:lnTo>
                    <a:pt x="1790484" y="389572"/>
                  </a:lnTo>
                  <a:lnTo>
                    <a:pt x="1784705" y="383768"/>
                  </a:lnTo>
                  <a:lnTo>
                    <a:pt x="1764360" y="363397"/>
                  </a:lnTo>
                  <a:lnTo>
                    <a:pt x="1764360" y="476719"/>
                  </a:lnTo>
                  <a:lnTo>
                    <a:pt x="1757057" y="512864"/>
                  </a:lnTo>
                  <a:lnTo>
                    <a:pt x="1737169" y="542404"/>
                  </a:lnTo>
                  <a:lnTo>
                    <a:pt x="1707680" y="562343"/>
                  </a:lnTo>
                  <a:lnTo>
                    <a:pt x="1671612" y="569658"/>
                  </a:lnTo>
                  <a:lnTo>
                    <a:pt x="1635531" y="562343"/>
                  </a:lnTo>
                  <a:lnTo>
                    <a:pt x="1606054" y="542404"/>
                  </a:lnTo>
                  <a:lnTo>
                    <a:pt x="1586153" y="512864"/>
                  </a:lnTo>
                  <a:lnTo>
                    <a:pt x="1578851" y="476719"/>
                  </a:lnTo>
                  <a:lnTo>
                    <a:pt x="1586153" y="440575"/>
                  </a:lnTo>
                  <a:lnTo>
                    <a:pt x="1606054" y="411022"/>
                  </a:lnTo>
                  <a:lnTo>
                    <a:pt x="1635531" y="391083"/>
                  </a:lnTo>
                  <a:lnTo>
                    <a:pt x="1671612" y="383768"/>
                  </a:lnTo>
                  <a:lnTo>
                    <a:pt x="1707680" y="391083"/>
                  </a:lnTo>
                  <a:lnTo>
                    <a:pt x="1737169" y="411022"/>
                  </a:lnTo>
                  <a:lnTo>
                    <a:pt x="1757057" y="440575"/>
                  </a:lnTo>
                  <a:lnTo>
                    <a:pt x="1764360" y="476719"/>
                  </a:lnTo>
                  <a:lnTo>
                    <a:pt x="1764360" y="363397"/>
                  </a:lnTo>
                  <a:lnTo>
                    <a:pt x="1758569" y="357593"/>
                  </a:lnTo>
                  <a:lnTo>
                    <a:pt x="1718132" y="336600"/>
                  </a:lnTo>
                  <a:lnTo>
                    <a:pt x="1671612" y="329069"/>
                  </a:lnTo>
                  <a:lnTo>
                    <a:pt x="1625079" y="336600"/>
                  </a:lnTo>
                  <a:lnTo>
                    <a:pt x="1584642" y="357593"/>
                  </a:lnTo>
                  <a:lnTo>
                    <a:pt x="1552727" y="389572"/>
                  </a:lnTo>
                  <a:lnTo>
                    <a:pt x="1531785" y="430098"/>
                  </a:lnTo>
                  <a:lnTo>
                    <a:pt x="1524254" y="476719"/>
                  </a:lnTo>
                  <a:lnTo>
                    <a:pt x="1531785" y="523328"/>
                  </a:lnTo>
                  <a:lnTo>
                    <a:pt x="1552727" y="563854"/>
                  </a:lnTo>
                  <a:lnTo>
                    <a:pt x="1584642" y="595833"/>
                  </a:lnTo>
                  <a:lnTo>
                    <a:pt x="1625079" y="616826"/>
                  </a:lnTo>
                  <a:lnTo>
                    <a:pt x="1671612" y="624370"/>
                  </a:lnTo>
                  <a:lnTo>
                    <a:pt x="1718132" y="616826"/>
                  </a:lnTo>
                  <a:lnTo>
                    <a:pt x="1758569" y="595833"/>
                  </a:lnTo>
                  <a:lnTo>
                    <a:pt x="1784705" y="569658"/>
                  </a:lnTo>
                  <a:lnTo>
                    <a:pt x="1790484" y="563854"/>
                  </a:lnTo>
                  <a:lnTo>
                    <a:pt x="1811426" y="523328"/>
                  </a:lnTo>
                  <a:lnTo>
                    <a:pt x="1818957" y="476719"/>
                  </a:lnTo>
                  <a:close/>
                </a:path>
                <a:path w="17265015" h="9587865">
                  <a:moveTo>
                    <a:pt x="1876653" y="9587357"/>
                  </a:moveTo>
                  <a:lnTo>
                    <a:pt x="1875574" y="9582023"/>
                  </a:lnTo>
                  <a:lnTo>
                    <a:pt x="1867433" y="9569958"/>
                  </a:lnTo>
                  <a:lnTo>
                    <a:pt x="1855368" y="9561817"/>
                  </a:lnTo>
                  <a:lnTo>
                    <a:pt x="1840598" y="9558833"/>
                  </a:lnTo>
                  <a:lnTo>
                    <a:pt x="1825815" y="9561817"/>
                  </a:lnTo>
                  <a:lnTo>
                    <a:pt x="1813750" y="9569958"/>
                  </a:lnTo>
                  <a:lnTo>
                    <a:pt x="1805609" y="9582023"/>
                  </a:lnTo>
                  <a:lnTo>
                    <a:pt x="1804530" y="9587357"/>
                  </a:lnTo>
                  <a:lnTo>
                    <a:pt x="1876653" y="9587357"/>
                  </a:lnTo>
                  <a:close/>
                </a:path>
                <a:path w="17265015" h="9587865">
                  <a:moveTo>
                    <a:pt x="1878558" y="9370504"/>
                  </a:moveTo>
                  <a:lnTo>
                    <a:pt x="1875574" y="9355734"/>
                  </a:lnTo>
                  <a:lnTo>
                    <a:pt x="1867433" y="9343657"/>
                  </a:lnTo>
                  <a:lnTo>
                    <a:pt x="1855368" y="9335529"/>
                  </a:lnTo>
                  <a:lnTo>
                    <a:pt x="1840598" y="9332544"/>
                  </a:lnTo>
                  <a:lnTo>
                    <a:pt x="1825815" y="9335529"/>
                  </a:lnTo>
                  <a:lnTo>
                    <a:pt x="1813750" y="9343657"/>
                  </a:lnTo>
                  <a:lnTo>
                    <a:pt x="1805609" y="9355734"/>
                  </a:lnTo>
                  <a:lnTo>
                    <a:pt x="1802625" y="9370504"/>
                  </a:lnTo>
                  <a:lnTo>
                    <a:pt x="1805609" y="9385287"/>
                  </a:lnTo>
                  <a:lnTo>
                    <a:pt x="1813750" y="9397352"/>
                  </a:lnTo>
                  <a:lnTo>
                    <a:pt x="1825815" y="9405493"/>
                  </a:lnTo>
                  <a:lnTo>
                    <a:pt x="1840598" y="9408477"/>
                  </a:lnTo>
                  <a:lnTo>
                    <a:pt x="1855368" y="9405493"/>
                  </a:lnTo>
                  <a:lnTo>
                    <a:pt x="1867433" y="9397352"/>
                  </a:lnTo>
                  <a:lnTo>
                    <a:pt x="1875574" y="9385287"/>
                  </a:lnTo>
                  <a:lnTo>
                    <a:pt x="1878558" y="9370504"/>
                  </a:lnTo>
                  <a:close/>
                </a:path>
                <a:path w="17265015" h="9587865">
                  <a:moveTo>
                    <a:pt x="1878558" y="9144216"/>
                  </a:moveTo>
                  <a:lnTo>
                    <a:pt x="1875574" y="9129446"/>
                  </a:lnTo>
                  <a:lnTo>
                    <a:pt x="1867433" y="9117368"/>
                  </a:lnTo>
                  <a:lnTo>
                    <a:pt x="1855368" y="9109240"/>
                  </a:lnTo>
                  <a:lnTo>
                    <a:pt x="1840598" y="9106256"/>
                  </a:lnTo>
                  <a:lnTo>
                    <a:pt x="1825815" y="9109240"/>
                  </a:lnTo>
                  <a:lnTo>
                    <a:pt x="1813750" y="9117368"/>
                  </a:lnTo>
                  <a:lnTo>
                    <a:pt x="1805609" y="9129446"/>
                  </a:lnTo>
                  <a:lnTo>
                    <a:pt x="1802625" y="9144216"/>
                  </a:lnTo>
                  <a:lnTo>
                    <a:pt x="1805609" y="9158999"/>
                  </a:lnTo>
                  <a:lnTo>
                    <a:pt x="1813750" y="9171064"/>
                  </a:lnTo>
                  <a:lnTo>
                    <a:pt x="1825815" y="9179204"/>
                  </a:lnTo>
                  <a:lnTo>
                    <a:pt x="1840598" y="9182189"/>
                  </a:lnTo>
                  <a:lnTo>
                    <a:pt x="1855368" y="9179204"/>
                  </a:lnTo>
                  <a:lnTo>
                    <a:pt x="1867433" y="9171064"/>
                  </a:lnTo>
                  <a:lnTo>
                    <a:pt x="1875574" y="9158999"/>
                  </a:lnTo>
                  <a:lnTo>
                    <a:pt x="1878558" y="9144216"/>
                  </a:lnTo>
                  <a:close/>
                </a:path>
                <a:path w="17265015" h="9587865">
                  <a:moveTo>
                    <a:pt x="1878558" y="8917927"/>
                  </a:moveTo>
                  <a:lnTo>
                    <a:pt x="1875574" y="8903144"/>
                  </a:lnTo>
                  <a:lnTo>
                    <a:pt x="1867433" y="8891079"/>
                  </a:lnTo>
                  <a:lnTo>
                    <a:pt x="1855368" y="8882951"/>
                  </a:lnTo>
                  <a:lnTo>
                    <a:pt x="1840598" y="8879967"/>
                  </a:lnTo>
                  <a:lnTo>
                    <a:pt x="1825815" y="8882951"/>
                  </a:lnTo>
                  <a:lnTo>
                    <a:pt x="1813750" y="8891079"/>
                  </a:lnTo>
                  <a:lnTo>
                    <a:pt x="1805609" y="8903144"/>
                  </a:lnTo>
                  <a:lnTo>
                    <a:pt x="1802625" y="8917927"/>
                  </a:lnTo>
                  <a:lnTo>
                    <a:pt x="1805609" y="8932710"/>
                  </a:lnTo>
                  <a:lnTo>
                    <a:pt x="1813750" y="8944775"/>
                  </a:lnTo>
                  <a:lnTo>
                    <a:pt x="1825815" y="8952916"/>
                  </a:lnTo>
                  <a:lnTo>
                    <a:pt x="1840598" y="8955888"/>
                  </a:lnTo>
                  <a:lnTo>
                    <a:pt x="1855368" y="8952916"/>
                  </a:lnTo>
                  <a:lnTo>
                    <a:pt x="1867433" y="8944775"/>
                  </a:lnTo>
                  <a:lnTo>
                    <a:pt x="1875574" y="8932710"/>
                  </a:lnTo>
                  <a:lnTo>
                    <a:pt x="1878558" y="8917927"/>
                  </a:lnTo>
                  <a:close/>
                </a:path>
                <a:path w="17265015" h="9587865">
                  <a:moveTo>
                    <a:pt x="2098179" y="9587357"/>
                  </a:moveTo>
                  <a:lnTo>
                    <a:pt x="2097100" y="9582023"/>
                  </a:lnTo>
                  <a:lnTo>
                    <a:pt x="2088959" y="9569958"/>
                  </a:lnTo>
                  <a:lnTo>
                    <a:pt x="2076894" y="9561817"/>
                  </a:lnTo>
                  <a:lnTo>
                    <a:pt x="2062111" y="9558833"/>
                  </a:lnTo>
                  <a:lnTo>
                    <a:pt x="2047341" y="9561817"/>
                  </a:lnTo>
                  <a:lnTo>
                    <a:pt x="2035276" y="9569958"/>
                  </a:lnTo>
                  <a:lnTo>
                    <a:pt x="2027135" y="9582023"/>
                  </a:lnTo>
                  <a:lnTo>
                    <a:pt x="2026056" y="9587357"/>
                  </a:lnTo>
                  <a:lnTo>
                    <a:pt x="2098179" y="9587357"/>
                  </a:lnTo>
                  <a:close/>
                </a:path>
                <a:path w="17265015" h="9587865">
                  <a:moveTo>
                    <a:pt x="2100072" y="9370504"/>
                  </a:moveTo>
                  <a:lnTo>
                    <a:pt x="2097100" y="9355734"/>
                  </a:lnTo>
                  <a:lnTo>
                    <a:pt x="2088959" y="9343657"/>
                  </a:lnTo>
                  <a:lnTo>
                    <a:pt x="2076894" y="9335529"/>
                  </a:lnTo>
                  <a:lnTo>
                    <a:pt x="2062111" y="9332544"/>
                  </a:lnTo>
                  <a:lnTo>
                    <a:pt x="2047341" y="9335529"/>
                  </a:lnTo>
                  <a:lnTo>
                    <a:pt x="2035276" y="9343657"/>
                  </a:lnTo>
                  <a:lnTo>
                    <a:pt x="2027135" y="9355734"/>
                  </a:lnTo>
                  <a:lnTo>
                    <a:pt x="2024151" y="9370504"/>
                  </a:lnTo>
                  <a:lnTo>
                    <a:pt x="2027135" y="9385287"/>
                  </a:lnTo>
                  <a:lnTo>
                    <a:pt x="2035276" y="9397352"/>
                  </a:lnTo>
                  <a:lnTo>
                    <a:pt x="2047341" y="9405493"/>
                  </a:lnTo>
                  <a:lnTo>
                    <a:pt x="2062111" y="9408477"/>
                  </a:lnTo>
                  <a:lnTo>
                    <a:pt x="2076894" y="9405493"/>
                  </a:lnTo>
                  <a:lnTo>
                    <a:pt x="2088959" y="9397352"/>
                  </a:lnTo>
                  <a:lnTo>
                    <a:pt x="2097100" y="9385287"/>
                  </a:lnTo>
                  <a:lnTo>
                    <a:pt x="2100072" y="9370504"/>
                  </a:lnTo>
                  <a:close/>
                </a:path>
                <a:path w="17265015" h="9587865">
                  <a:moveTo>
                    <a:pt x="2100072" y="9144216"/>
                  </a:moveTo>
                  <a:lnTo>
                    <a:pt x="2097100" y="9129446"/>
                  </a:lnTo>
                  <a:lnTo>
                    <a:pt x="2088959" y="9117368"/>
                  </a:lnTo>
                  <a:lnTo>
                    <a:pt x="2076894" y="9109240"/>
                  </a:lnTo>
                  <a:lnTo>
                    <a:pt x="2062111" y="9106256"/>
                  </a:lnTo>
                  <a:lnTo>
                    <a:pt x="2047341" y="9109240"/>
                  </a:lnTo>
                  <a:lnTo>
                    <a:pt x="2035276" y="9117368"/>
                  </a:lnTo>
                  <a:lnTo>
                    <a:pt x="2027135" y="9129446"/>
                  </a:lnTo>
                  <a:lnTo>
                    <a:pt x="2024151" y="9144216"/>
                  </a:lnTo>
                  <a:lnTo>
                    <a:pt x="2027135" y="9158999"/>
                  </a:lnTo>
                  <a:lnTo>
                    <a:pt x="2035276" y="9171064"/>
                  </a:lnTo>
                  <a:lnTo>
                    <a:pt x="2047341" y="9179204"/>
                  </a:lnTo>
                  <a:lnTo>
                    <a:pt x="2062111" y="9182189"/>
                  </a:lnTo>
                  <a:lnTo>
                    <a:pt x="2076894" y="9179204"/>
                  </a:lnTo>
                  <a:lnTo>
                    <a:pt x="2088959" y="9171064"/>
                  </a:lnTo>
                  <a:lnTo>
                    <a:pt x="2097100" y="9158999"/>
                  </a:lnTo>
                  <a:lnTo>
                    <a:pt x="2100072" y="9144216"/>
                  </a:lnTo>
                  <a:close/>
                </a:path>
                <a:path w="17265015" h="9587865">
                  <a:moveTo>
                    <a:pt x="2100072" y="8917927"/>
                  </a:moveTo>
                  <a:lnTo>
                    <a:pt x="2097100" y="8903144"/>
                  </a:lnTo>
                  <a:lnTo>
                    <a:pt x="2088959" y="8891079"/>
                  </a:lnTo>
                  <a:lnTo>
                    <a:pt x="2076894" y="8882951"/>
                  </a:lnTo>
                  <a:lnTo>
                    <a:pt x="2062111" y="8879967"/>
                  </a:lnTo>
                  <a:lnTo>
                    <a:pt x="2047341" y="8882951"/>
                  </a:lnTo>
                  <a:lnTo>
                    <a:pt x="2035276" y="8891079"/>
                  </a:lnTo>
                  <a:lnTo>
                    <a:pt x="2027135" y="8903144"/>
                  </a:lnTo>
                  <a:lnTo>
                    <a:pt x="2024151" y="8917927"/>
                  </a:lnTo>
                  <a:lnTo>
                    <a:pt x="2027135" y="8932710"/>
                  </a:lnTo>
                  <a:lnTo>
                    <a:pt x="2035276" y="8944775"/>
                  </a:lnTo>
                  <a:lnTo>
                    <a:pt x="2047341" y="8952916"/>
                  </a:lnTo>
                  <a:lnTo>
                    <a:pt x="2062111" y="8955888"/>
                  </a:lnTo>
                  <a:lnTo>
                    <a:pt x="2076894" y="8952916"/>
                  </a:lnTo>
                  <a:lnTo>
                    <a:pt x="2088959" y="8944775"/>
                  </a:lnTo>
                  <a:lnTo>
                    <a:pt x="2097100" y="8932710"/>
                  </a:lnTo>
                  <a:lnTo>
                    <a:pt x="2100072" y="8917927"/>
                  </a:lnTo>
                  <a:close/>
                </a:path>
                <a:path w="17265015" h="9587865">
                  <a:moveTo>
                    <a:pt x="2324430" y="9587357"/>
                  </a:moveTo>
                  <a:lnTo>
                    <a:pt x="2323350" y="9582023"/>
                  </a:lnTo>
                  <a:lnTo>
                    <a:pt x="2315222" y="9569958"/>
                  </a:lnTo>
                  <a:lnTo>
                    <a:pt x="2303157" y="9561817"/>
                  </a:lnTo>
                  <a:lnTo>
                    <a:pt x="2288375" y="9558833"/>
                  </a:lnTo>
                  <a:lnTo>
                    <a:pt x="2273604" y="9561817"/>
                  </a:lnTo>
                  <a:lnTo>
                    <a:pt x="2261539" y="9569958"/>
                  </a:lnTo>
                  <a:lnTo>
                    <a:pt x="2253399" y="9582023"/>
                  </a:lnTo>
                  <a:lnTo>
                    <a:pt x="2252319" y="9587357"/>
                  </a:lnTo>
                  <a:lnTo>
                    <a:pt x="2324430" y="9587357"/>
                  </a:lnTo>
                  <a:close/>
                </a:path>
                <a:path w="17265015" h="9587865">
                  <a:moveTo>
                    <a:pt x="2326335" y="9370504"/>
                  </a:moveTo>
                  <a:lnTo>
                    <a:pt x="2323350" y="9355734"/>
                  </a:lnTo>
                  <a:lnTo>
                    <a:pt x="2315222" y="9343657"/>
                  </a:lnTo>
                  <a:lnTo>
                    <a:pt x="2303157" y="9335529"/>
                  </a:lnTo>
                  <a:lnTo>
                    <a:pt x="2288375" y="9332544"/>
                  </a:lnTo>
                  <a:lnTo>
                    <a:pt x="2273604" y="9335529"/>
                  </a:lnTo>
                  <a:lnTo>
                    <a:pt x="2261539" y="9343657"/>
                  </a:lnTo>
                  <a:lnTo>
                    <a:pt x="2253399" y="9355734"/>
                  </a:lnTo>
                  <a:lnTo>
                    <a:pt x="2250414" y="9370504"/>
                  </a:lnTo>
                  <a:lnTo>
                    <a:pt x="2253399" y="9385287"/>
                  </a:lnTo>
                  <a:lnTo>
                    <a:pt x="2261539" y="9397352"/>
                  </a:lnTo>
                  <a:lnTo>
                    <a:pt x="2273604" y="9405493"/>
                  </a:lnTo>
                  <a:lnTo>
                    <a:pt x="2288375" y="9408477"/>
                  </a:lnTo>
                  <a:lnTo>
                    <a:pt x="2303157" y="9405493"/>
                  </a:lnTo>
                  <a:lnTo>
                    <a:pt x="2315222" y="9397352"/>
                  </a:lnTo>
                  <a:lnTo>
                    <a:pt x="2323350" y="9385287"/>
                  </a:lnTo>
                  <a:lnTo>
                    <a:pt x="2326335" y="9370504"/>
                  </a:lnTo>
                  <a:close/>
                </a:path>
                <a:path w="17265015" h="9587865">
                  <a:moveTo>
                    <a:pt x="2326335" y="9144216"/>
                  </a:moveTo>
                  <a:lnTo>
                    <a:pt x="2323350" y="9129446"/>
                  </a:lnTo>
                  <a:lnTo>
                    <a:pt x="2315222" y="9117368"/>
                  </a:lnTo>
                  <a:lnTo>
                    <a:pt x="2303157" y="9109240"/>
                  </a:lnTo>
                  <a:lnTo>
                    <a:pt x="2288375" y="9106256"/>
                  </a:lnTo>
                  <a:lnTo>
                    <a:pt x="2273604" y="9109240"/>
                  </a:lnTo>
                  <a:lnTo>
                    <a:pt x="2261539" y="9117368"/>
                  </a:lnTo>
                  <a:lnTo>
                    <a:pt x="2253399" y="9129446"/>
                  </a:lnTo>
                  <a:lnTo>
                    <a:pt x="2250414" y="9144216"/>
                  </a:lnTo>
                  <a:lnTo>
                    <a:pt x="2253399" y="9158999"/>
                  </a:lnTo>
                  <a:lnTo>
                    <a:pt x="2261539" y="9171064"/>
                  </a:lnTo>
                  <a:lnTo>
                    <a:pt x="2273604" y="9179204"/>
                  </a:lnTo>
                  <a:lnTo>
                    <a:pt x="2288375" y="9182189"/>
                  </a:lnTo>
                  <a:lnTo>
                    <a:pt x="2303157" y="9179204"/>
                  </a:lnTo>
                  <a:lnTo>
                    <a:pt x="2315222" y="9171064"/>
                  </a:lnTo>
                  <a:lnTo>
                    <a:pt x="2323350" y="9158999"/>
                  </a:lnTo>
                  <a:lnTo>
                    <a:pt x="2326335" y="9144216"/>
                  </a:lnTo>
                  <a:close/>
                </a:path>
                <a:path w="17265015" h="9587865">
                  <a:moveTo>
                    <a:pt x="2326335" y="8917927"/>
                  </a:moveTo>
                  <a:lnTo>
                    <a:pt x="2323350" y="8903144"/>
                  </a:lnTo>
                  <a:lnTo>
                    <a:pt x="2315222" y="8891079"/>
                  </a:lnTo>
                  <a:lnTo>
                    <a:pt x="2303157" y="8882951"/>
                  </a:lnTo>
                  <a:lnTo>
                    <a:pt x="2288375" y="8879967"/>
                  </a:lnTo>
                  <a:lnTo>
                    <a:pt x="2273604" y="8882951"/>
                  </a:lnTo>
                  <a:lnTo>
                    <a:pt x="2261539" y="8891079"/>
                  </a:lnTo>
                  <a:lnTo>
                    <a:pt x="2253399" y="8903144"/>
                  </a:lnTo>
                  <a:lnTo>
                    <a:pt x="2250414" y="8917927"/>
                  </a:lnTo>
                  <a:lnTo>
                    <a:pt x="2253399" y="8932710"/>
                  </a:lnTo>
                  <a:lnTo>
                    <a:pt x="2261539" y="8944775"/>
                  </a:lnTo>
                  <a:lnTo>
                    <a:pt x="2273604" y="8952916"/>
                  </a:lnTo>
                  <a:lnTo>
                    <a:pt x="2288375" y="8955888"/>
                  </a:lnTo>
                  <a:lnTo>
                    <a:pt x="2303157" y="8952916"/>
                  </a:lnTo>
                  <a:lnTo>
                    <a:pt x="2315222" y="8944775"/>
                  </a:lnTo>
                  <a:lnTo>
                    <a:pt x="2323350" y="8932710"/>
                  </a:lnTo>
                  <a:lnTo>
                    <a:pt x="2326335" y="8917927"/>
                  </a:lnTo>
                  <a:close/>
                </a:path>
                <a:path w="17265015" h="9587865">
                  <a:moveTo>
                    <a:pt x="2550693" y="9587357"/>
                  </a:moveTo>
                  <a:lnTo>
                    <a:pt x="2549614" y="9582023"/>
                  </a:lnTo>
                  <a:lnTo>
                    <a:pt x="2541486" y="9569958"/>
                  </a:lnTo>
                  <a:lnTo>
                    <a:pt x="2529421" y="9561817"/>
                  </a:lnTo>
                  <a:lnTo>
                    <a:pt x="2514638" y="9558833"/>
                  </a:lnTo>
                  <a:lnTo>
                    <a:pt x="2499868" y="9561817"/>
                  </a:lnTo>
                  <a:lnTo>
                    <a:pt x="2487803" y="9569958"/>
                  </a:lnTo>
                  <a:lnTo>
                    <a:pt x="2479662" y="9582023"/>
                  </a:lnTo>
                  <a:lnTo>
                    <a:pt x="2478582" y="9587357"/>
                  </a:lnTo>
                  <a:lnTo>
                    <a:pt x="2550693" y="9587357"/>
                  </a:lnTo>
                  <a:close/>
                </a:path>
                <a:path w="17265015" h="9587865">
                  <a:moveTo>
                    <a:pt x="2552598" y="9370504"/>
                  </a:moveTo>
                  <a:lnTo>
                    <a:pt x="2549614" y="9355734"/>
                  </a:lnTo>
                  <a:lnTo>
                    <a:pt x="2541486" y="9343657"/>
                  </a:lnTo>
                  <a:lnTo>
                    <a:pt x="2529421" y="9335529"/>
                  </a:lnTo>
                  <a:lnTo>
                    <a:pt x="2514638" y="9332544"/>
                  </a:lnTo>
                  <a:lnTo>
                    <a:pt x="2499868" y="9335529"/>
                  </a:lnTo>
                  <a:lnTo>
                    <a:pt x="2487790" y="9343657"/>
                  </a:lnTo>
                  <a:lnTo>
                    <a:pt x="2479662" y="9355734"/>
                  </a:lnTo>
                  <a:lnTo>
                    <a:pt x="2476677" y="9370504"/>
                  </a:lnTo>
                  <a:lnTo>
                    <a:pt x="2479662" y="9385287"/>
                  </a:lnTo>
                  <a:lnTo>
                    <a:pt x="2487790" y="9397352"/>
                  </a:lnTo>
                  <a:lnTo>
                    <a:pt x="2499868" y="9405493"/>
                  </a:lnTo>
                  <a:lnTo>
                    <a:pt x="2514638" y="9408477"/>
                  </a:lnTo>
                  <a:lnTo>
                    <a:pt x="2529421" y="9405493"/>
                  </a:lnTo>
                  <a:lnTo>
                    <a:pt x="2541486" y="9397352"/>
                  </a:lnTo>
                  <a:lnTo>
                    <a:pt x="2549614" y="9385287"/>
                  </a:lnTo>
                  <a:lnTo>
                    <a:pt x="2552598" y="9370504"/>
                  </a:lnTo>
                  <a:close/>
                </a:path>
                <a:path w="17265015" h="9587865">
                  <a:moveTo>
                    <a:pt x="2552598" y="9144216"/>
                  </a:moveTo>
                  <a:lnTo>
                    <a:pt x="2549614" y="9129446"/>
                  </a:lnTo>
                  <a:lnTo>
                    <a:pt x="2541486" y="9117368"/>
                  </a:lnTo>
                  <a:lnTo>
                    <a:pt x="2529421" y="9109240"/>
                  </a:lnTo>
                  <a:lnTo>
                    <a:pt x="2514638" y="9106256"/>
                  </a:lnTo>
                  <a:lnTo>
                    <a:pt x="2499868" y="9109240"/>
                  </a:lnTo>
                  <a:lnTo>
                    <a:pt x="2487790" y="9117368"/>
                  </a:lnTo>
                  <a:lnTo>
                    <a:pt x="2479662" y="9129446"/>
                  </a:lnTo>
                  <a:lnTo>
                    <a:pt x="2476677" y="9144216"/>
                  </a:lnTo>
                  <a:lnTo>
                    <a:pt x="2479662" y="9158999"/>
                  </a:lnTo>
                  <a:lnTo>
                    <a:pt x="2487790" y="9171064"/>
                  </a:lnTo>
                  <a:lnTo>
                    <a:pt x="2499868" y="9179204"/>
                  </a:lnTo>
                  <a:lnTo>
                    <a:pt x="2514638" y="9182189"/>
                  </a:lnTo>
                  <a:lnTo>
                    <a:pt x="2529421" y="9179204"/>
                  </a:lnTo>
                  <a:lnTo>
                    <a:pt x="2541486" y="9171064"/>
                  </a:lnTo>
                  <a:lnTo>
                    <a:pt x="2549614" y="9158999"/>
                  </a:lnTo>
                  <a:lnTo>
                    <a:pt x="2552598" y="9144216"/>
                  </a:lnTo>
                  <a:close/>
                </a:path>
                <a:path w="17265015" h="9587865">
                  <a:moveTo>
                    <a:pt x="2552598" y="8917927"/>
                  </a:moveTo>
                  <a:lnTo>
                    <a:pt x="2549614" y="8903144"/>
                  </a:lnTo>
                  <a:lnTo>
                    <a:pt x="2541486" y="8891079"/>
                  </a:lnTo>
                  <a:lnTo>
                    <a:pt x="2529421" y="8882951"/>
                  </a:lnTo>
                  <a:lnTo>
                    <a:pt x="2514638" y="8879967"/>
                  </a:lnTo>
                  <a:lnTo>
                    <a:pt x="2499868" y="8882951"/>
                  </a:lnTo>
                  <a:lnTo>
                    <a:pt x="2487803" y="8891079"/>
                  </a:lnTo>
                  <a:lnTo>
                    <a:pt x="2479662" y="8903144"/>
                  </a:lnTo>
                  <a:lnTo>
                    <a:pt x="2476677" y="8917927"/>
                  </a:lnTo>
                  <a:lnTo>
                    <a:pt x="2479662" y="8932710"/>
                  </a:lnTo>
                  <a:lnTo>
                    <a:pt x="2487790" y="8944775"/>
                  </a:lnTo>
                  <a:lnTo>
                    <a:pt x="2499868" y="8952916"/>
                  </a:lnTo>
                  <a:lnTo>
                    <a:pt x="2514638" y="8955888"/>
                  </a:lnTo>
                  <a:lnTo>
                    <a:pt x="2529421" y="8952916"/>
                  </a:lnTo>
                  <a:lnTo>
                    <a:pt x="2541486" y="8944775"/>
                  </a:lnTo>
                  <a:lnTo>
                    <a:pt x="2549614" y="8932710"/>
                  </a:lnTo>
                  <a:lnTo>
                    <a:pt x="2552598" y="8917927"/>
                  </a:lnTo>
                  <a:close/>
                </a:path>
                <a:path w="17265015" h="9587865">
                  <a:moveTo>
                    <a:pt x="14802841" y="8404822"/>
                  </a:moveTo>
                  <a:lnTo>
                    <a:pt x="14795310" y="8358200"/>
                  </a:lnTo>
                  <a:lnTo>
                    <a:pt x="14774367" y="8317674"/>
                  </a:lnTo>
                  <a:lnTo>
                    <a:pt x="14768576" y="8311870"/>
                  </a:lnTo>
                  <a:lnTo>
                    <a:pt x="14748244" y="8291500"/>
                  </a:lnTo>
                  <a:lnTo>
                    <a:pt x="14748244" y="8404822"/>
                  </a:lnTo>
                  <a:lnTo>
                    <a:pt x="14740941" y="8440966"/>
                  </a:lnTo>
                  <a:lnTo>
                    <a:pt x="14721040" y="8470506"/>
                  </a:lnTo>
                  <a:lnTo>
                    <a:pt x="14691551" y="8490445"/>
                  </a:lnTo>
                  <a:lnTo>
                    <a:pt x="14655483" y="8497760"/>
                  </a:lnTo>
                  <a:lnTo>
                    <a:pt x="14619415" y="8490445"/>
                  </a:lnTo>
                  <a:lnTo>
                    <a:pt x="14589925" y="8470506"/>
                  </a:lnTo>
                  <a:lnTo>
                    <a:pt x="14570024" y="8440966"/>
                  </a:lnTo>
                  <a:lnTo>
                    <a:pt x="14562735" y="8404822"/>
                  </a:lnTo>
                  <a:lnTo>
                    <a:pt x="14570024" y="8368678"/>
                  </a:lnTo>
                  <a:lnTo>
                    <a:pt x="14589925" y="8339125"/>
                  </a:lnTo>
                  <a:lnTo>
                    <a:pt x="14619415" y="8319186"/>
                  </a:lnTo>
                  <a:lnTo>
                    <a:pt x="14655483" y="8311870"/>
                  </a:lnTo>
                  <a:lnTo>
                    <a:pt x="14691551" y="8319186"/>
                  </a:lnTo>
                  <a:lnTo>
                    <a:pt x="14721040" y="8339125"/>
                  </a:lnTo>
                  <a:lnTo>
                    <a:pt x="14740941" y="8368678"/>
                  </a:lnTo>
                  <a:lnTo>
                    <a:pt x="14748244" y="8404822"/>
                  </a:lnTo>
                  <a:lnTo>
                    <a:pt x="14748244" y="8291500"/>
                  </a:lnTo>
                  <a:lnTo>
                    <a:pt x="14742452" y="8285696"/>
                  </a:lnTo>
                  <a:lnTo>
                    <a:pt x="14702015" y="8264703"/>
                  </a:lnTo>
                  <a:lnTo>
                    <a:pt x="14655483" y="8257172"/>
                  </a:lnTo>
                  <a:lnTo>
                    <a:pt x="14608963" y="8264703"/>
                  </a:lnTo>
                  <a:lnTo>
                    <a:pt x="14568513" y="8285696"/>
                  </a:lnTo>
                  <a:lnTo>
                    <a:pt x="14536598" y="8317674"/>
                  </a:lnTo>
                  <a:lnTo>
                    <a:pt x="14515656" y="8358200"/>
                  </a:lnTo>
                  <a:lnTo>
                    <a:pt x="14508137" y="8404822"/>
                  </a:lnTo>
                  <a:lnTo>
                    <a:pt x="14515656" y="8451431"/>
                  </a:lnTo>
                  <a:lnTo>
                    <a:pt x="14536598" y="8491957"/>
                  </a:lnTo>
                  <a:lnTo>
                    <a:pt x="14568513" y="8523935"/>
                  </a:lnTo>
                  <a:lnTo>
                    <a:pt x="14608963" y="8544928"/>
                  </a:lnTo>
                  <a:lnTo>
                    <a:pt x="14655483" y="8552459"/>
                  </a:lnTo>
                  <a:lnTo>
                    <a:pt x="14702015" y="8544928"/>
                  </a:lnTo>
                  <a:lnTo>
                    <a:pt x="14742452" y="8523935"/>
                  </a:lnTo>
                  <a:lnTo>
                    <a:pt x="14768589" y="8497760"/>
                  </a:lnTo>
                  <a:lnTo>
                    <a:pt x="14774367" y="8491957"/>
                  </a:lnTo>
                  <a:lnTo>
                    <a:pt x="14795310" y="8451431"/>
                  </a:lnTo>
                  <a:lnTo>
                    <a:pt x="14802841" y="8404822"/>
                  </a:lnTo>
                  <a:close/>
                </a:path>
                <a:path w="17265015" h="9587865">
                  <a:moveTo>
                    <a:pt x="15290724" y="8404822"/>
                  </a:moveTo>
                  <a:lnTo>
                    <a:pt x="15283206" y="8358200"/>
                  </a:lnTo>
                  <a:lnTo>
                    <a:pt x="15262263" y="8317674"/>
                  </a:lnTo>
                  <a:lnTo>
                    <a:pt x="15256472" y="8311870"/>
                  </a:lnTo>
                  <a:lnTo>
                    <a:pt x="15236127" y="8291500"/>
                  </a:lnTo>
                  <a:lnTo>
                    <a:pt x="15236127" y="8404822"/>
                  </a:lnTo>
                  <a:lnTo>
                    <a:pt x="15228824" y="8440966"/>
                  </a:lnTo>
                  <a:lnTo>
                    <a:pt x="15208936" y="8470506"/>
                  </a:lnTo>
                  <a:lnTo>
                    <a:pt x="15179447" y="8490445"/>
                  </a:lnTo>
                  <a:lnTo>
                    <a:pt x="15143366" y="8497760"/>
                  </a:lnTo>
                  <a:lnTo>
                    <a:pt x="15107298" y="8490445"/>
                  </a:lnTo>
                  <a:lnTo>
                    <a:pt x="15077809" y="8470506"/>
                  </a:lnTo>
                  <a:lnTo>
                    <a:pt x="15057920" y="8440966"/>
                  </a:lnTo>
                  <a:lnTo>
                    <a:pt x="15050618" y="8404822"/>
                  </a:lnTo>
                  <a:lnTo>
                    <a:pt x="15057920" y="8368678"/>
                  </a:lnTo>
                  <a:lnTo>
                    <a:pt x="15077809" y="8339125"/>
                  </a:lnTo>
                  <a:lnTo>
                    <a:pt x="15107298" y="8319186"/>
                  </a:lnTo>
                  <a:lnTo>
                    <a:pt x="15143366" y="8311870"/>
                  </a:lnTo>
                  <a:lnTo>
                    <a:pt x="15179447" y="8319186"/>
                  </a:lnTo>
                  <a:lnTo>
                    <a:pt x="15208936" y="8339125"/>
                  </a:lnTo>
                  <a:lnTo>
                    <a:pt x="15228824" y="8368678"/>
                  </a:lnTo>
                  <a:lnTo>
                    <a:pt x="15236127" y="8404822"/>
                  </a:lnTo>
                  <a:lnTo>
                    <a:pt x="15236127" y="8291500"/>
                  </a:lnTo>
                  <a:lnTo>
                    <a:pt x="15230336" y="8285696"/>
                  </a:lnTo>
                  <a:lnTo>
                    <a:pt x="15189899" y="8264703"/>
                  </a:lnTo>
                  <a:lnTo>
                    <a:pt x="15143366" y="8257172"/>
                  </a:lnTo>
                  <a:lnTo>
                    <a:pt x="15096846" y="8264703"/>
                  </a:lnTo>
                  <a:lnTo>
                    <a:pt x="15056396" y="8285696"/>
                  </a:lnTo>
                  <a:lnTo>
                    <a:pt x="15024481" y="8317674"/>
                  </a:lnTo>
                  <a:lnTo>
                    <a:pt x="15003539" y="8358200"/>
                  </a:lnTo>
                  <a:lnTo>
                    <a:pt x="14996021" y="8404822"/>
                  </a:lnTo>
                  <a:lnTo>
                    <a:pt x="15003539" y="8451431"/>
                  </a:lnTo>
                  <a:lnTo>
                    <a:pt x="15024481" y="8491957"/>
                  </a:lnTo>
                  <a:lnTo>
                    <a:pt x="15056396" y="8523935"/>
                  </a:lnTo>
                  <a:lnTo>
                    <a:pt x="15096846" y="8544928"/>
                  </a:lnTo>
                  <a:lnTo>
                    <a:pt x="15143366" y="8552459"/>
                  </a:lnTo>
                  <a:lnTo>
                    <a:pt x="15189899" y="8544928"/>
                  </a:lnTo>
                  <a:lnTo>
                    <a:pt x="15230336" y="8523935"/>
                  </a:lnTo>
                  <a:lnTo>
                    <a:pt x="15256472" y="8497760"/>
                  </a:lnTo>
                  <a:lnTo>
                    <a:pt x="15262263" y="8491957"/>
                  </a:lnTo>
                  <a:lnTo>
                    <a:pt x="15283206" y="8451431"/>
                  </a:lnTo>
                  <a:lnTo>
                    <a:pt x="15290724" y="8404822"/>
                  </a:lnTo>
                  <a:close/>
                </a:path>
                <a:path w="17265015" h="9587865">
                  <a:moveTo>
                    <a:pt x="15778607" y="8404822"/>
                  </a:moveTo>
                  <a:lnTo>
                    <a:pt x="15771089" y="8358200"/>
                  </a:lnTo>
                  <a:lnTo>
                    <a:pt x="15750147" y="8317674"/>
                  </a:lnTo>
                  <a:lnTo>
                    <a:pt x="15744355" y="8311870"/>
                  </a:lnTo>
                  <a:lnTo>
                    <a:pt x="15724010" y="8291487"/>
                  </a:lnTo>
                  <a:lnTo>
                    <a:pt x="15724010" y="8404822"/>
                  </a:lnTo>
                  <a:lnTo>
                    <a:pt x="15716707" y="8440966"/>
                  </a:lnTo>
                  <a:lnTo>
                    <a:pt x="15696819" y="8470506"/>
                  </a:lnTo>
                  <a:lnTo>
                    <a:pt x="15667330" y="8490445"/>
                  </a:lnTo>
                  <a:lnTo>
                    <a:pt x="15631262" y="8497760"/>
                  </a:lnTo>
                  <a:lnTo>
                    <a:pt x="15595194" y="8490445"/>
                  </a:lnTo>
                  <a:lnTo>
                    <a:pt x="15565704" y="8470506"/>
                  </a:lnTo>
                  <a:lnTo>
                    <a:pt x="15545804" y="8440966"/>
                  </a:lnTo>
                  <a:lnTo>
                    <a:pt x="15538501" y="8404822"/>
                  </a:lnTo>
                  <a:lnTo>
                    <a:pt x="15545804" y="8368678"/>
                  </a:lnTo>
                  <a:lnTo>
                    <a:pt x="15565704" y="8339125"/>
                  </a:lnTo>
                  <a:lnTo>
                    <a:pt x="15595194" y="8319186"/>
                  </a:lnTo>
                  <a:lnTo>
                    <a:pt x="15631262" y="8311870"/>
                  </a:lnTo>
                  <a:lnTo>
                    <a:pt x="15667330" y="8319186"/>
                  </a:lnTo>
                  <a:lnTo>
                    <a:pt x="15696819" y="8339125"/>
                  </a:lnTo>
                  <a:lnTo>
                    <a:pt x="15716707" y="8368678"/>
                  </a:lnTo>
                  <a:lnTo>
                    <a:pt x="15724010" y="8404822"/>
                  </a:lnTo>
                  <a:lnTo>
                    <a:pt x="15724010" y="8291487"/>
                  </a:lnTo>
                  <a:lnTo>
                    <a:pt x="15718231" y="8285696"/>
                  </a:lnTo>
                  <a:lnTo>
                    <a:pt x="15677782" y="8264703"/>
                  </a:lnTo>
                  <a:lnTo>
                    <a:pt x="15631262" y="8257172"/>
                  </a:lnTo>
                  <a:lnTo>
                    <a:pt x="15584729" y="8264703"/>
                  </a:lnTo>
                  <a:lnTo>
                    <a:pt x="15544292" y="8285696"/>
                  </a:lnTo>
                  <a:lnTo>
                    <a:pt x="15512377" y="8317674"/>
                  </a:lnTo>
                  <a:lnTo>
                    <a:pt x="15491435" y="8358200"/>
                  </a:lnTo>
                  <a:lnTo>
                    <a:pt x="15483904" y="8404822"/>
                  </a:lnTo>
                  <a:lnTo>
                    <a:pt x="15491435" y="8451431"/>
                  </a:lnTo>
                  <a:lnTo>
                    <a:pt x="15512377" y="8491957"/>
                  </a:lnTo>
                  <a:lnTo>
                    <a:pt x="15544292" y="8523935"/>
                  </a:lnTo>
                  <a:lnTo>
                    <a:pt x="15584729" y="8544928"/>
                  </a:lnTo>
                  <a:lnTo>
                    <a:pt x="15631262" y="8552459"/>
                  </a:lnTo>
                  <a:lnTo>
                    <a:pt x="15677782" y="8544928"/>
                  </a:lnTo>
                  <a:lnTo>
                    <a:pt x="15718231" y="8523935"/>
                  </a:lnTo>
                  <a:lnTo>
                    <a:pt x="15744355" y="8497760"/>
                  </a:lnTo>
                  <a:lnTo>
                    <a:pt x="15750147" y="8491957"/>
                  </a:lnTo>
                  <a:lnTo>
                    <a:pt x="15771089" y="8451431"/>
                  </a:lnTo>
                  <a:lnTo>
                    <a:pt x="15778607" y="8404822"/>
                  </a:lnTo>
                  <a:close/>
                </a:path>
                <a:path w="17265015" h="9587865">
                  <a:moveTo>
                    <a:pt x="16266503" y="8404822"/>
                  </a:moveTo>
                  <a:lnTo>
                    <a:pt x="16258972" y="8358200"/>
                  </a:lnTo>
                  <a:lnTo>
                    <a:pt x="16238030" y="8317674"/>
                  </a:lnTo>
                  <a:lnTo>
                    <a:pt x="16232239" y="8311870"/>
                  </a:lnTo>
                  <a:lnTo>
                    <a:pt x="16211906" y="8291500"/>
                  </a:lnTo>
                  <a:lnTo>
                    <a:pt x="16211906" y="8404822"/>
                  </a:lnTo>
                  <a:lnTo>
                    <a:pt x="16204603" y="8440966"/>
                  </a:lnTo>
                  <a:lnTo>
                    <a:pt x="16184702" y="8470506"/>
                  </a:lnTo>
                  <a:lnTo>
                    <a:pt x="16155213" y="8490445"/>
                  </a:lnTo>
                  <a:lnTo>
                    <a:pt x="16119145" y="8497760"/>
                  </a:lnTo>
                  <a:lnTo>
                    <a:pt x="16083077" y="8490445"/>
                  </a:lnTo>
                  <a:lnTo>
                    <a:pt x="16053588" y="8470506"/>
                  </a:lnTo>
                  <a:lnTo>
                    <a:pt x="16033687" y="8440966"/>
                  </a:lnTo>
                  <a:lnTo>
                    <a:pt x="16026397" y="8404822"/>
                  </a:lnTo>
                  <a:lnTo>
                    <a:pt x="16033687" y="8368678"/>
                  </a:lnTo>
                  <a:lnTo>
                    <a:pt x="16053588" y="8339125"/>
                  </a:lnTo>
                  <a:lnTo>
                    <a:pt x="16083077" y="8319186"/>
                  </a:lnTo>
                  <a:lnTo>
                    <a:pt x="16119145" y="8311870"/>
                  </a:lnTo>
                  <a:lnTo>
                    <a:pt x="16155213" y="8319186"/>
                  </a:lnTo>
                  <a:lnTo>
                    <a:pt x="16184702" y="8339125"/>
                  </a:lnTo>
                  <a:lnTo>
                    <a:pt x="16204603" y="8368678"/>
                  </a:lnTo>
                  <a:lnTo>
                    <a:pt x="16211906" y="8404822"/>
                  </a:lnTo>
                  <a:lnTo>
                    <a:pt x="16211906" y="8291500"/>
                  </a:lnTo>
                  <a:lnTo>
                    <a:pt x="16206115" y="8285696"/>
                  </a:lnTo>
                  <a:lnTo>
                    <a:pt x="16165665" y="8264703"/>
                  </a:lnTo>
                  <a:lnTo>
                    <a:pt x="16119145" y="8257172"/>
                  </a:lnTo>
                  <a:lnTo>
                    <a:pt x="16072625" y="8264703"/>
                  </a:lnTo>
                  <a:lnTo>
                    <a:pt x="16032175" y="8285696"/>
                  </a:lnTo>
                  <a:lnTo>
                    <a:pt x="16000260" y="8317674"/>
                  </a:lnTo>
                  <a:lnTo>
                    <a:pt x="15979318" y="8358200"/>
                  </a:lnTo>
                  <a:lnTo>
                    <a:pt x="15971800" y="8404822"/>
                  </a:lnTo>
                  <a:lnTo>
                    <a:pt x="15979318" y="8451431"/>
                  </a:lnTo>
                  <a:lnTo>
                    <a:pt x="16000260" y="8491957"/>
                  </a:lnTo>
                  <a:lnTo>
                    <a:pt x="16032175" y="8523935"/>
                  </a:lnTo>
                  <a:lnTo>
                    <a:pt x="16072625" y="8544928"/>
                  </a:lnTo>
                  <a:lnTo>
                    <a:pt x="16119145" y="8552459"/>
                  </a:lnTo>
                  <a:lnTo>
                    <a:pt x="16165665" y="8544928"/>
                  </a:lnTo>
                  <a:lnTo>
                    <a:pt x="16206115" y="8523935"/>
                  </a:lnTo>
                  <a:lnTo>
                    <a:pt x="16232239" y="8497760"/>
                  </a:lnTo>
                  <a:lnTo>
                    <a:pt x="16238030" y="8491957"/>
                  </a:lnTo>
                  <a:lnTo>
                    <a:pt x="16258972" y="8451431"/>
                  </a:lnTo>
                  <a:lnTo>
                    <a:pt x="16266503" y="8404822"/>
                  </a:lnTo>
                  <a:close/>
                </a:path>
                <a:path w="17265015" h="9587865">
                  <a:moveTo>
                    <a:pt x="16279838" y="7603312"/>
                  </a:moveTo>
                  <a:lnTo>
                    <a:pt x="49237" y="7603312"/>
                  </a:lnTo>
                  <a:lnTo>
                    <a:pt x="49237" y="7774762"/>
                  </a:lnTo>
                  <a:lnTo>
                    <a:pt x="16279838" y="7774762"/>
                  </a:lnTo>
                  <a:lnTo>
                    <a:pt x="16279838" y="7603312"/>
                  </a:lnTo>
                  <a:close/>
                </a:path>
                <a:path w="17265015" h="9587865">
                  <a:moveTo>
                    <a:pt x="16279838" y="1114894"/>
                  </a:moveTo>
                  <a:lnTo>
                    <a:pt x="49237" y="1114894"/>
                  </a:lnTo>
                  <a:lnTo>
                    <a:pt x="49237" y="1286344"/>
                  </a:lnTo>
                  <a:lnTo>
                    <a:pt x="16279838" y="1286344"/>
                  </a:lnTo>
                  <a:lnTo>
                    <a:pt x="16279838" y="1114894"/>
                  </a:lnTo>
                  <a:close/>
                </a:path>
                <a:path w="17265015" h="9587865">
                  <a:moveTo>
                    <a:pt x="16590607" y="2531427"/>
                  </a:moveTo>
                  <a:lnTo>
                    <a:pt x="16587623" y="2516657"/>
                  </a:lnTo>
                  <a:lnTo>
                    <a:pt x="16579482" y="2504579"/>
                  </a:lnTo>
                  <a:lnTo>
                    <a:pt x="16567417" y="2496451"/>
                  </a:lnTo>
                  <a:lnTo>
                    <a:pt x="16552647" y="2493467"/>
                  </a:lnTo>
                  <a:lnTo>
                    <a:pt x="16537864" y="2496451"/>
                  </a:lnTo>
                  <a:lnTo>
                    <a:pt x="16525799" y="2504579"/>
                  </a:lnTo>
                  <a:lnTo>
                    <a:pt x="16517658" y="2516657"/>
                  </a:lnTo>
                  <a:lnTo>
                    <a:pt x="16514687" y="2531427"/>
                  </a:lnTo>
                  <a:lnTo>
                    <a:pt x="16517658" y="2546210"/>
                  </a:lnTo>
                  <a:lnTo>
                    <a:pt x="16525799" y="2558275"/>
                  </a:lnTo>
                  <a:lnTo>
                    <a:pt x="16537864" y="2566416"/>
                  </a:lnTo>
                  <a:lnTo>
                    <a:pt x="16552647" y="2569400"/>
                  </a:lnTo>
                  <a:lnTo>
                    <a:pt x="16567417" y="2566416"/>
                  </a:lnTo>
                  <a:lnTo>
                    <a:pt x="16579482" y="2558275"/>
                  </a:lnTo>
                  <a:lnTo>
                    <a:pt x="16587623" y="2546210"/>
                  </a:lnTo>
                  <a:lnTo>
                    <a:pt x="16590607" y="2531427"/>
                  </a:lnTo>
                  <a:close/>
                </a:path>
                <a:path w="17265015" h="9587865">
                  <a:moveTo>
                    <a:pt x="16590607" y="2305139"/>
                  </a:moveTo>
                  <a:lnTo>
                    <a:pt x="16587623" y="2290368"/>
                  </a:lnTo>
                  <a:lnTo>
                    <a:pt x="16579482" y="2278291"/>
                  </a:lnTo>
                  <a:lnTo>
                    <a:pt x="16567417" y="2270163"/>
                  </a:lnTo>
                  <a:lnTo>
                    <a:pt x="16552647" y="2267178"/>
                  </a:lnTo>
                  <a:lnTo>
                    <a:pt x="16537864" y="2270163"/>
                  </a:lnTo>
                  <a:lnTo>
                    <a:pt x="16525799" y="2278291"/>
                  </a:lnTo>
                  <a:lnTo>
                    <a:pt x="16517658" y="2290368"/>
                  </a:lnTo>
                  <a:lnTo>
                    <a:pt x="16514687" y="2305139"/>
                  </a:lnTo>
                  <a:lnTo>
                    <a:pt x="16517658" y="2319921"/>
                  </a:lnTo>
                  <a:lnTo>
                    <a:pt x="16525799" y="2331986"/>
                  </a:lnTo>
                  <a:lnTo>
                    <a:pt x="16537864" y="2340127"/>
                  </a:lnTo>
                  <a:lnTo>
                    <a:pt x="16552647" y="2343112"/>
                  </a:lnTo>
                  <a:lnTo>
                    <a:pt x="16567417" y="2340127"/>
                  </a:lnTo>
                  <a:lnTo>
                    <a:pt x="16579482" y="2331986"/>
                  </a:lnTo>
                  <a:lnTo>
                    <a:pt x="16587623" y="2319921"/>
                  </a:lnTo>
                  <a:lnTo>
                    <a:pt x="16590607" y="2305139"/>
                  </a:lnTo>
                  <a:close/>
                </a:path>
                <a:path w="17265015" h="9587865">
                  <a:moveTo>
                    <a:pt x="16590607" y="2078850"/>
                  </a:moveTo>
                  <a:lnTo>
                    <a:pt x="16587623" y="2064067"/>
                  </a:lnTo>
                  <a:lnTo>
                    <a:pt x="16579482" y="2052002"/>
                  </a:lnTo>
                  <a:lnTo>
                    <a:pt x="16567417" y="2043874"/>
                  </a:lnTo>
                  <a:lnTo>
                    <a:pt x="16552647" y="2040890"/>
                  </a:lnTo>
                  <a:lnTo>
                    <a:pt x="16537864" y="2043874"/>
                  </a:lnTo>
                  <a:lnTo>
                    <a:pt x="16525799" y="2052002"/>
                  </a:lnTo>
                  <a:lnTo>
                    <a:pt x="16517658" y="2064067"/>
                  </a:lnTo>
                  <a:lnTo>
                    <a:pt x="16514687" y="2078850"/>
                  </a:lnTo>
                  <a:lnTo>
                    <a:pt x="16517658" y="2093633"/>
                  </a:lnTo>
                  <a:lnTo>
                    <a:pt x="16525799" y="2105698"/>
                  </a:lnTo>
                  <a:lnTo>
                    <a:pt x="16537864" y="2113838"/>
                  </a:lnTo>
                  <a:lnTo>
                    <a:pt x="16552647" y="2116823"/>
                  </a:lnTo>
                  <a:lnTo>
                    <a:pt x="16567417" y="2113838"/>
                  </a:lnTo>
                  <a:lnTo>
                    <a:pt x="16579482" y="2105698"/>
                  </a:lnTo>
                  <a:lnTo>
                    <a:pt x="16587623" y="2093633"/>
                  </a:lnTo>
                  <a:lnTo>
                    <a:pt x="16590607" y="2078850"/>
                  </a:lnTo>
                  <a:close/>
                </a:path>
                <a:path w="17265015" h="9587865">
                  <a:moveTo>
                    <a:pt x="16590607" y="1852561"/>
                  </a:moveTo>
                  <a:lnTo>
                    <a:pt x="16587623" y="1837778"/>
                  </a:lnTo>
                  <a:lnTo>
                    <a:pt x="16579482" y="1825713"/>
                  </a:lnTo>
                  <a:lnTo>
                    <a:pt x="16567417" y="1817573"/>
                  </a:lnTo>
                  <a:lnTo>
                    <a:pt x="16552647" y="1814588"/>
                  </a:lnTo>
                  <a:lnTo>
                    <a:pt x="16537864" y="1817573"/>
                  </a:lnTo>
                  <a:lnTo>
                    <a:pt x="16525799" y="1825713"/>
                  </a:lnTo>
                  <a:lnTo>
                    <a:pt x="16517658" y="1837778"/>
                  </a:lnTo>
                  <a:lnTo>
                    <a:pt x="16514687" y="1852561"/>
                  </a:lnTo>
                  <a:lnTo>
                    <a:pt x="16517658" y="1867344"/>
                  </a:lnTo>
                  <a:lnTo>
                    <a:pt x="16525799" y="1879409"/>
                  </a:lnTo>
                  <a:lnTo>
                    <a:pt x="16537864" y="1887537"/>
                  </a:lnTo>
                  <a:lnTo>
                    <a:pt x="16552647" y="1890522"/>
                  </a:lnTo>
                  <a:lnTo>
                    <a:pt x="16567417" y="1887537"/>
                  </a:lnTo>
                  <a:lnTo>
                    <a:pt x="16579482" y="1879409"/>
                  </a:lnTo>
                  <a:lnTo>
                    <a:pt x="16587623" y="1867344"/>
                  </a:lnTo>
                  <a:lnTo>
                    <a:pt x="16590607" y="1852561"/>
                  </a:lnTo>
                  <a:close/>
                </a:path>
                <a:path w="17265015" h="9587865">
                  <a:moveTo>
                    <a:pt x="16590607" y="1626273"/>
                  </a:moveTo>
                  <a:lnTo>
                    <a:pt x="16587623" y="1611490"/>
                  </a:lnTo>
                  <a:lnTo>
                    <a:pt x="16579482" y="1599425"/>
                  </a:lnTo>
                  <a:lnTo>
                    <a:pt x="16567417" y="1591284"/>
                  </a:lnTo>
                  <a:lnTo>
                    <a:pt x="16552647" y="1588300"/>
                  </a:lnTo>
                  <a:lnTo>
                    <a:pt x="16537864" y="1591284"/>
                  </a:lnTo>
                  <a:lnTo>
                    <a:pt x="16525799" y="1599425"/>
                  </a:lnTo>
                  <a:lnTo>
                    <a:pt x="16517658" y="1611490"/>
                  </a:lnTo>
                  <a:lnTo>
                    <a:pt x="16514687" y="1626273"/>
                  </a:lnTo>
                  <a:lnTo>
                    <a:pt x="16517658" y="1641043"/>
                  </a:lnTo>
                  <a:lnTo>
                    <a:pt x="16525799" y="1653120"/>
                  </a:lnTo>
                  <a:lnTo>
                    <a:pt x="16537864" y="1661248"/>
                  </a:lnTo>
                  <a:lnTo>
                    <a:pt x="16552647" y="1664233"/>
                  </a:lnTo>
                  <a:lnTo>
                    <a:pt x="16567417" y="1661248"/>
                  </a:lnTo>
                  <a:lnTo>
                    <a:pt x="16579482" y="1653120"/>
                  </a:lnTo>
                  <a:lnTo>
                    <a:pt x="16587623" y="1641043"/>
                  </a:lnTo>
                  <a:lnTo>
                    <a:pt x="16590607" y="1626273"/>
                  </a:lnTo>
                  <a:close/>
                </a:path>
                <a:path w="17265015" h="9587865">
                  <a:moveTo>
                    <a:pt x="16590607" y="1395704"/>
                  </a:moveTo>
                  <a:lnTo>
                    <a:pt x="16587623" y="1380921"/>
                  </a:lnTo>
                  <a:lnTo>
                    <a:pt x="16579482" y="1368856"/>
                  </a:lnTo>
                  <a:lnTo>
                    <a:pt x="16567417" y="1360716"/>
                  </a:lnTo>
                  <a:lnTo>
                    <a:pt x="16552647" y="1357731"/>
                  </a:lnTo>
                  <a:lnTo>
                    <a:pt x="16537864" y="1360716"/>
                  </a:lnTo>
                  <a:lnTo>
                    <a:pt x="16525799" y="1368856"/>
                  </a:lnTo>
                  <a:lnTo>
                    <a:pt x="16517658" y="1380921"/>
                  </a:lnTo>
                  <a:lnTo>
                    <a:pt x="16514687" y="1395704"/>
                  </a:lnTo>
                  <a:lnTo>
                    <a:pt x="16517658" y="1410474"/>
                  </a:lnTo>
                  <a:lnTo>
                    <a:pt x="16525799" y="1422552"/>
                  </a:lnTo>
                  <a:lnTo>
                    <a:pt x="16537864" y="1430680"/>
                  </a:lnTo>
                  <a:lnTo>
                    <a:pt x="16552647" y="1433664"/>
                  </a:lnTo>
                  <a:lnTo>
                    <a:pt x="16567417" y="1430680"/>
                  </a:lnTo>
                  <a:lnTo>
                    <a:pt x="16579482" y="1422552"/>
                  </a:lnTo>
                  <a:lnTo>
                    <a:pt x="16587623" y="1410474"/>
                  </a:lnTo>
                  <a:lnTo>
                    <a:pt x="16590607" y="1395704"/>
                  </a:lnTo>
                  <a:close/>
                </a:path>
                <a:path w="17265015" h="9587865">
                  <a:moveTo>
                    <a:pt x="16590607" y="1169416"/>
                  </a:moveTo>
                  <a:lnTo>
                    <a:pt x="16587623" y="1154633"/>
                  </a:lnTo>
                  <a:lnTo>
                    <a:pt x="16579482" y="1142568"/>
                  </a:lnTo>
                  <a:lnTo>
                    <a:pt x="16567417" y="1134427"/>
                  </a:lnTo>
                  <a:lnTo>
                    <a:pt x="16552647" y="1131443"/>
                  </a:lnTo>
                  <a:lnTo>
                    <a:pt x="16537864" y="1134427"/>
                  </a:lnTo>
                  <a:lnTo>
                    <a:pt x="16525799" y="1142568"/>
                  </a:lnTo>
                  <a:lnTo>
                    <a:pt x="16517658" y="1154633"/>
                  </a:lnTo>
                  <a:lnTo>
                    <a:pt x="16514687" y="1169416"/>
                  </a:lnTo>
                  <a:lnTo>
                    <a:pt x="16517658" y="1184186"/>
                  </a:lnTo>
                  <a:lnTo>
                    <a:pt x="16525799" y="1196263"/>
                  </a:lnTo>
                  <a:lnTo>
                    <a:pt x="16537864" y="1204391"/>
                  </a:lnTo>
                  <a:lnTo>
                    <a:pt x="16552647" y="1207376"/>
                  </a:lnTo>
                  <a:lnTo>
                    <a:pt x="16567417" y="1204391"/>
                  </a:lnTo>
                  <a:lnTo>
                    <a:pt x="16579482" y="1196263"/>
                  </a:lnTo>
                  <a:lnTo>
                    <a:pt x="16587623" y="1184186"/>
                  </a:lnTo>
                  <a:lnTo>
                    <a:pt x="16590607" y="1169416"/>
                  </a:lnTo>
                  <a:close/>
                </a:path>
                <a:path w="17265015" h="9587865">
                  <a:moveTo>
                    <a:pt x="16590607" y="943127"/>
                  </a:moveTo>
                  <a:lnTo>
                    <a:pt x="16587623" y="928344"/>
                  </a:lnTo>
                  <a:lnTo>
                    <a:pt x="16579482" y="916279"/>
                  </a:lnTo>
                  <a:lnTo>
                    <a:pt x="16567417" y="908138"/>
                  </a:lnTo>
                  <a:lnTo>
                    <a:pt x="16552647" y="905154"/>
                  </a:lnTo>
                  <a:lnTo>
                    <a:pt x="16537864" y="908138"/>
                  </a:lnTo>
                  <a:lnTo>
                    <a:pt x="16525799" y="916279"/>
                  </a:lnTo>
                  <a:lnTo>
                    <a:pt x="16517658" y="928344"/>
                  </a:lnTo>
                  <a:lnTo>
                    <a:pt x="16514687" y="943127"/>
                  </a:lnTo>
                  <a:lnTo>
                    <a:pt x="16517658" y="957897"/>
                  </a:lnTo>
                  <a:lnTo>
                    <a:pt x="16525799" y="969962"/>
                  </a:lnTo>
                  <a:lnTo>
                    <a:pt x="16537864" y="978103"/>
                  </a:lnTo>
                  <a:lnTo>
                    <a:pt x="16552647" y="981087"/>
                  </a:lnTo>
                  <a:lnTo>
                    <a:pt x="16567417" y="978103"/>
                  </a:lnTo>
                  <a:lnTo>
                    <a:pt x="16579482" y="969962"/>
                  </a:lnTo>
                  <a:lnTo>
                    <a:pt x="16587623" y="957897"/>
                  </a:lnTo>
                  <a:lnTo>
                    <a:pt x="16590607" y="943127"/>
                  </a:lnTo>
                  <a:close/>
                </a:path>
                <a:path w="17265015" h="9587865">
                  <a:moveTo>
                    <a:pt x="16590607" y="716826"/>
                  </a:moveTo>
                  <a:lnTo>
                    <a:pt x="16587623" y="702056"/>
                  </a:lnTo>
                  <a:lnTo>
                    <a:pt x="16579482" y="689991"/>
                  </a:lnTo>
                  <a:lnTo>
                    <a:pt x="16567417" y="681850"/>
                  </a:lnTo>
                  <a:lnTo>
                    <a:pt x="16552647" y="678865"/>
                  </a:lnTo>
                  <a:lnTo>
                    <a:pt x="16537864" y="681850"/>
                  </a:lnTo>
                  <a:lnTo>
                    <a:pt x="16525799" y="689991"/>
                  </a:lnTo>
                  <a:lnTo>
                    <a:pt x="16517658" y="702056"/>
                  </a:lnTo>
                  <a:lnTo>
                    <a:pt x="16514687" y="716826"/>
                  </a:lnTo>
                  <a:lnTo>
                    <a:pt x="16517658" y="731608"/>
                  </a:lnTo>
                  <a:lnTo>
                    <a:pt x="16525799" y="743673"/>
                  </a:lnTo>
                  <a:lnTo>
                    <a:pt x="16537864" y="751814"/>
                  </a:lnTo>
                  <a:lnTo>
                    <a:pt x="16552647" y="754799"/>
                  </a:lnTo>
                  <a:lnTo>
                    <a:pt x="16567417" y="751814"/>
                  </a:lnTo>
                  <a:lnTo>
                    <a:pt x="16579482" y="743673"/>
                  </a:lnTo>
                  <a:lnTo>
                    <a:pt x="16587623" y="731608"/>
                  </a:lnTo>
                  <a:lnTo>
                    <a:pt x="16590607" y="716826"/>
                  </a:lnTo>
                  <a:close/>
                </a:path>
                <a:path w="17265015" h="9587865">
                  <a:moveTo>
                    <a:pt x="16590607" y="490537"/>
                  </a:moveTo>
                  <a:lnTo>
                    <a:pt x="16587623" y="475767"/>
                  </a:lnTo>
                  <a:lnTo>
                    <a:pt x="16579482" y="463689"/>
                  </a:lnTo>
                  <a:lnTo>
                    <a:pt x="16567417" y="455561"/>
                  </a:lnTo>
                  <a:lnTo>
                    <a:pt x="16552647" y="452577"/>
                  </a:lnTo>
                  <a:lnTo>
                    <a:pt x="16537864" y="455561"/>
                  </a:lnTo>
                  <a:lnTo>
                    <a:pt x="16525799" y="463689"/>
                  </a:lnTo>
                  <a:lnTo>
                    <a:pt x="16517658" y="475767"/>
                  </a:lnTo>
                  <a:lnTo>
                    <a:pt x="16514687" y="490537"/>
                  </a:lnTo>
                  <a:lnTo>
                    <a:pt x="16517658" y="505320"/>
                  </a:lnTo>
                  <a:lnTo>
                    <a:pt x="16525799" y="517385"/>
                  </a:lnTo>
                  <a:lnTo>
                    <a:pt x="16537864" y="525526"/>
                  </a:lnTo>
                  <a:lnTo>
                    <a:pt x="16552647" y="528510"/>
                  </a:lnTo>
                  <a:lnTo>
                    <a:pt x="16567417" y="525526"/>
                  </a:lnTo>
                  <a:lnTo>
                    <a:pt x="16579482" y="517385"/>
                  </a:lnTo>
                  <a:lnTo>
                    <a:pt x="16587623" y="505320"/>
                  </a:lnTo>
                  <a:lnTo>
                    <a:pt x="16590607" y="490537"/>
                  </a:lnTo>
                  <a:close/>
                </a:path>
                <a:path w="17265015" h="9587865">
                  <a:moveTo>
                    <a:pt x="16590607" y="264248"/>
                  </a:moveTo>
                  <a:lnTo>
                    <a:pt x="16587623" y="249478"/>
                  </a:lnTo>
                  <a:lnTo>
                    <a:pt x="16579482" y="237401"/>
                  </a:lnTo>
                  <a:lnTo>
                    <a:pt x="16567417" y="229273"/>
                  </a:lnTo>
                  <a:lnTo>
                    <a:pt x="16552647" y="226288"/>
                  </a:lnTo>
                  <a:lnTo>
                    <a:pt x="16537864" y="229273"/>
                  </a:lnTo>
                  <a:lnTo>
                    <a:pt x="16525799" y="237401"/>
                  </a:lnTo>
                  <a:lnTo>
                    <a:pt x="16517658" y="249478"/>
                  </a:lnTo>
                  <a:lnTo>
                    <a:pt x="16514687" y="264248"/>
                  </a:lnTo>
                  <a:lnTo>
                    <a:pt x="16517658" y="279031"/>
                  </a:lnTo>
                  <a:lnTo>
                    <a:pt x="16525799" y="291096"/>
                  </a:lnTo>
                  <a:lnTo>
                    <a:pt x="16537864" y="299237"/>
                  </a:lnTo>
                  <a:lnTo>
                    <a:pt x="16552647" y="302221"/>
                  </a:lnTo>
                  <a:lnTo>
                    <a:pt x="16567417" y="299237"/>
                  </a:lnTo>
                  <a:lnTo>
                    <a:pt x="16579482" y="291096"/>
                  </a:lnTo>
                  <a:lnTo>
                    <a:pt x="16587623" y="279031"/>
                  </a:lnTo>
                  <a:lnTo>
                    <a:pt x="16590607" y="264248"/>
                  </a:lnTo>
                  <a:close/>
                </a:path>
                <a:path w="17265015" h="9587865">
                  <a:moveTo>
                    <a:pt x="16590607" y="37960"/>
                  </a:moveTo>
                  <a:lnTo>
                    <a:pt x="16587623" y="23177"/>
                  </a:lnTo>
                  <a:lnTo>
                    <a:pt x="16579482" y="11112"/>
                  </a:lnTo>
                  <a:lnTo>
                    <a:pt x="16567417" y="2984"/>
                  </a:lnTo>
                  <a:lnTo>
                    <a:pt x="16552647" y="0"/>
                  </a:lnTo>
                  <a:lnTo>
                    <a:pt x="16537864" y="2984"/>
                  </a:lnTo>
                  <a:lnTo>
                    <a:pt x="16525799" y="11112"/>
                  </a:lnTo>
                  <a:lnTo>
                    <a:pt x="16517658" y="23177"/>
                  </a:lnTo>
                  <a:lnTo>
                    <a:pt x="16514687" y="37960"/>
                  </a:lnTo>
                  <a:lnTo>
                    <a:pt x="16517658" y="52743"/>
                  </a:lnTo>
                  <a:lnTo>
                    <a:pt x="16525799" y="64808"/>
                  </a:lnTo>
                  <a:lnTo>
                    <a:pt x="16537864" y="72948"/>
                  </a:lnTo>
                  <a:lnTo>
                    <a:pt x="16552647" y="75920"/>
                  </a:lnTo>
                  <a:lnTo>
                    <a:pt x="16567417" y="72948"/>
                  </a:lnTo>
                  <a:lnTo>
                    <a:pt x="16579482" y="64808"/>
                  </a:lnTo>
                  <a:lnTo>
                    <a:pt x="16587623" y="52743"/>
                  </a:lnTo>
                  <a:lnTo>
                    <a:pt x="16590607" y="37960"/>
                  </a:lnTo>
                  <a:close/>
                </a:path>
                <a:path w="17265015" h="9587865">
                  <a:moveTo>
                    <a:pt x="16816870" y="2531427"/>
                  </a:moveTo>
                  <a:lnTo>
                    <a:pt x="16813886" y="2516657"/>
                  </a:lnTo>
                  <a:lnTo>
                    <a:pt x="16805745" y="2504579"/>
                  </a:lnTo>
                  <a:lnTo>
                    <a:pt x="16793680" y="2496451"/>
                  </a:lnTo>
                  <a:lnTo>
                    <a:pt x="16778897" y="2493467"/>
                  </a:lnTo>
                  <a:lnTo>
                    <a:pt x="16764127" y="2496451"/>
                  </a:lnTo>
                  <a:lnTo>
                    <a:pt x="16752062" y="2504579"/>
                  </a:lnTo>
                  <a:lnTo>
                    <a:pt x="16743922" y="2516657"/>
                  </a:lnTo>
                  <a:lnTo>
                    <a:pt x="16740937" y="2531427"/>
                  </a:lnTo>
                  <a:lnTo>
                    <a:pt x="16743922" y="2546210"/>
                  </a:lnTo>
                  <a:lnTo>
                    <a:pt x="16752062" y="2558275"/>
                  </a:lnTo>
                  <a:lnTo>
                    <a:pt x="16764127" y="2566416"/>
                  </a:lnTo>
                  <a:lnTo>
                    <a:pt x="16778897" y="2569400"/>
                  </a:lnTo>
                  <a:lnTo>
                    <a:pt x="16793680" y="2566416"/>
                  </a:lnTo>
                  <a:lnTo>
                    <a:pt x="16805745" y="2558275"/>
                  </a:lnTo>
                  <a:lnTo>
                    <a:pt x="16813886" y="2546210"/>
                  </a:lnTo>
                  <a:lnTo>
                    <a:pt x="16816870" y="2531427"/>
                  </a:lnTo>
                  <a:close/>
                </a:path>
                <a:path w="17265015" h="9587865">
                  <a:moveTo>
                    <a:pt x="16816870" y="2305139"/>
                  </a:moveTo>
                  <a:lnTo>
                    <a:pt x="16813886" y="2290368"/>
                  </a:lnTo>
                  <a:lnTo>
                    <a:pt x="16805745" y="2278291"/>
                  </a:lnTo>
                  <a:lnTo>
                    <a:pt x="16793680" y="2270163"/>
                  </a:lnTo>
                  <a:lnTo>
                    <a:pt x="16778897" y="2267178"/>
                  </a:lnTo>
                  <a:lnTo>
                    <a:pt x="16764127" y="2270163"/>
                  </a:lnTo>
                  <a:lnTo>
                    <a:pt x="16752062" y="2278291"/>
                  </a:lnTo>
                  <a:lnTo>
                    <a:pt x="16743922" y="2290368"/>
                  </a:lnTo>
                  <a:lnTo>
                    <a:pt x="16740937" y="2305139"/>
                  </a:lnTo>
                  <a:lnTo>
                    <a:pt x="16743922" y="2319921"/>
                  </a:lnTo>
                  <a:lnTo>
                    <a:pt x="16752062" y="2331986"/>
                  </a:lnTo>
                  <a:lnTo>
                    <a:pt x="16764127" y="2340127"/>
                  </a:lnTo>
                  <a:lnTo>
                    <a:pt x="16778897" y="2343112"/>
                  </a:lnTo>
                  <a:lnTo>
                    <a:pt x="16793680" y="2340127"/>
                  </a:lnTo>
                  <a:lnTo>
                    <a:pt x="16805745" y="2331986"/>
                  </a:lnTo>
                  <a:lnTo>
                    <a:pt x="16813886" y="2319921"/>
                  </a:lnTo>
                  <a:lnTo>
                    <a:pt x="16816870" y="2305139"/>
                  </a:lnTo>
                  <a:close/>
                </a:path>
                <a:path w="17265015" h="9587865">
                  <a:moveTo>
                    <a:pt x="16816870" y="2078850"/>
                  </a:moveTo>
                  <a:lnTo>
                    <a:pt x="16813886" y="2064067"/>
                  </a:lnTo>
                  <a:lnTo>
                    <a:pt x="16805745" y="2052002"/>
                  </a:lnTo>
                  <a:lnTo>
                    <a:pt x="16793680" y="2043874"/>
                  </a:lnTo>
                  <a:lnTo>
                    <a:pt x="16778897" y="2040890"/>
                  </a:lnTo>
                  <a:lnTo>
                    <a:pt x="16764127" y="2043874"/>
                  </a:lnTo>
                  <a:lnTo>
                    <a:pt x="16752062" y="2052002"/>
                  </a:lnTo>
                  <a:lnTo>
                    <a:pt x="16743922" y="2064067"/>
                  </a:lnTo>
                  <a:lnTo>
                    <a:pt x="16740937" y="2078850"/>
                  </a:lnTo>
                  <a:lnTo>
                    <a:pt x="16743922" y="2093633"/>
                  </a:lnTo>
                  <a:lnTo>
                    <a:pt x="16752062" y="2105698"/>
                  </a:lnTo>
                  <a:lnTo>
                    <a:pt x="16764127" y="2113838"/>
                  </a:lnTo>
                  <a:lnTo>
                    <a:pt x="16778897" y="2116823"/>
                  </a:lnTo>
                  <a:lnTo>
                    <a:pt x="16793680" y="2113838"/>
                  </a:lnTo>
                  <a:lnTo>
                    <a:pt x="16805745" y="2105698"/>
                  </a:lnTo>
                  <a:lnTo>
                    <a:pt x="16813886" y="2093633"/>
                  </a:lnTo>
                  <a:lnTo>
                    <a:pt x="16816870" y="2078850"/>
                  </a:lnTo>
                  <a:close/>
                </a:path>
                <a:path w="17265015" h="9587865">
                  <a:moveTo>
                    <a:pt x="16816870" y="1852561"/>
                  </a:moveTo>
                  <a:lnTo>
                    <a:pt x="16813886" y="1837778"/>
                  </a:lnTo>
                  <a:lnTo>
                    <a:pt x="16805745" y="1825713"/>
                  </a:lnTo>
                  <a:lnTo>
                    <a:pt x="16793680" y="1817573"/>
                  </a:lnTo>
                  <a:lnTo>
                    <a:pt x="16778897" y="1814588"/>
                  </a:lnTo>
                  <a:lnTo>
                    <a:pt x="16764127" y="1817573"/>
                  </a:lnTo>
                  <a:lnTo>
                    <a:pt x="16752062" y="1825713"/>
                  </a:lnTo>
                  <a:lnTo>
                    <a:pt x="16743922" y="1837778"/>
                  </a:lnTo>
                  <a:lnTo>
                    <a:pt x="16740937" y="1852561"/>
                  </a:lnTo>
                  <a:lnTo>
                    <a:pt x="16743922" y="1867344"/>
                  </a:lnTo>
                  <a:lnTo>
                    <a:pt x="16752062" y="1879409"/>
                  </a:lnTo>
                  <a:lnTo>
                    <a:pt x="16764127" y="1887537"/>
                  </a:lnTo>
                  <a:lnTo>
                    <a:pt x="16778897" y="1890522"/>
                  </a:lnTo>
                  <a:lnTo>
                    <a:pt x="16793680" y="1887537"/>
                  </a:lnTo>
                  <a:lnTo>
                    <a:pt x="16805745" y="1879409"/>
                  </a:lnTo>
                  <a:lnTo>
                    <a:pt x="16813886" y="1867344"/>
                  </a:lnTo>
                  <a:lnTo>
                    <a:pt x="16816870" y="1852561"/>
                  </a:lnTo>
                  <a:close/>
                </a:path>
                <a:path w="17265015" h="9587865">
                  <a:moveTo>
                    <a:pt x="16816870" y="1626273"/>
                  </a:moveTo>
                  <a:lnTo>
                    <a:pt x="16813886" y="1611490"/>
                  </a:lnTo>
                  <a:lnTo>
                    <a:pt x="16805745" y="1599425"/>
                  </a:lnTo>
                  <a:lnTo>
                    <a:pt x="16793680" y="1591284"/>
                  </a:lnTo>
                  <a:lnTo>
                    <a:pt x="16778897" y="1588300"/>
                  </a:lnTo>
                  <a:lnTo>
                    <a:pt x="16764127" y="1591284"/>
                  </a:lnTo>
                  <a:lnTo>
                    <a:pt x="16752062" y="1599425"/>
                  </a:lnTo>
                  <a:lnTo>
                    <a:pt x="16743922" y="1611490"/>
                  </a:lnTo>
                  <a:lnTo>
                    <a:pt x="16740937" y="1626273"/>
                  </a:lnTo>
                  <a:lnTo>
                    <a:pt x="16743922" y="1641043"/>
                  </a:lnTo>
                  <a:lnTo>
                    <a:pt x="16752062" y="1653120"/>
                  </a:lnTo>
                  <a:lnTo>
                    <a:pt x="16764127" y="1661248"/>
                  </a:lnTo>
                  <a:lnTo>
                    <a:pt x="16778897" y="1664233"/>
                  </a:lnTo>
                  <a:lnTo>
                    <a:pt x="16793680" y="1661248"/>
                  </a:lnTo>
                  <a:lnTo>
                    <a:pt x="16805745" y="1653120"/>
                  </a:lnTo>
                  <a:lnTo>
                    <a:pt x="16813886" y="1641043"/>
                  </a:lnTo>
                  <a:lnTo>
                    <a:pt x="16816870" y="1626273"/>
                  </a:lnTo>
                  <a:close/>
                </a:path>
                <a:path w="17265015" h="9587865">
                  <a:moveTo>
                    <a:pt x="16816870" y="1395704"/>
                  </a:moveTo>
                  <a:lnTo>
                    <a:pt x="16813886" y="1380921"/>
                  </a:lnTo>
                  <a:lnTo>
                    <a:pt x="16805745" y="1368856"/>
                  </a:lnTo>
                  <a:lnTo>
                    <a:pt x="16793680" y="1360716"/>
                  </a:lnTo>
                  <a:lnTo>
                    <a:pt x="16778897" y="1357731"/>
                  </a:lnTo>
                  <a:lnTo>
                    <a:pt x="16764127" y="1360716"/>
                  </a:lnTo>
                  <a:lnTo>
                    <a:pt x="16752062" y="1368856"/>
                  </a:lnTo>
                  <a:lnTo>
                    <a:pt x="16743922" y="1380921"/>
                  </a:lnTo>
                  <a:lnTo>
                    <a:pt x="16740937" y="1395704"/>
                  </a:lnTo>
                  <a:lnTo>
                    <a:pt x="16743922" y="1410474"/>
                  </a:lnTo>
                  <a:lnTo>
                    <a:pt x="16752062" y="1422552"/>
                  </a:lnTo>
                  <a:lnTo>
                    <a:pt x="16764127" y="1430680"/>
                  </a:lnTo>
                  <a:lnTo>
                    <a:pt x="16778897" y="1433664"/>
                  </a:lnTo>
                  <a:lnTo>
                    <a:pt x="16793680" y="1430680"/>
                  </a:lnTo>
                  <a:lnTo>
                    <a:pt x="16805745" y="1422552"/>
                  </a:lnTo>
                  <a:lnTo>
                    <a:pt x="16813886" y="1410474"/>
                  </a:lnTo>
                  <a:lnTo>
                    <a:pt x="16816870" y="1395704"/>
                  </a:lnTo>
                  <a:close/>
                </a:path>
                <a:path w="17265015" h="9587865">
                  <a:moveTo>
                    <a:pt x="16816870" y="1169416"/>
                  </a:moveTo>
                  <a:lnTo>
                    <a:pt x="16813886" y="1154633"/>
                  </a:lnTo>
                  <a:lnTo>
                    <a:pt x="16805745" y="1142568"/>
                  </a:lnTo>
                  <a:lnTo>
                    <a:pt x="16793680" y="1134427"/>
                  </a:lnTo>
                  <a:lnTo>
                    <a:pt x="16778897" y="1131443"/>
                  </a:lnTo>
                  <a:lnTo>
                    <a:pt x="16764127" y="1134427"/>
                  </a:lnTo>
                  <a:lnTo>
                    <a:pt x="16752062" y="1142568"/>
                  </a:lnTo>
                  <a:lnTo>
                    <a:pt x="16743922" y="1154633"/>
                  </a:lnTo>
                  <a:lnTo>
                    <a:pt x="16740937" y="1169416"/>
                  </a:lnTo>
                  <a:lnTo>
                    <a:pt x="16743922" y="1184186"/>
                  </a:lnTo>
                  <a:lnTo>
                    <a:pt x="16752062" y="1196263"/>
                  </a:lnTo>
                  <a:lnTo>
                    <a:pt x="16764127" y="1204391"/>
                  </a:lnTo>
                  <a:lnTo>
                    <a:pt x="16778897" y="1207376"/>
                  </a:lnTo>
                  <a:lnTo>
                    <a:pt x="16793680" y="1204391"/>
                  </a:lnTo>
                  <a:lnTo>
                    <a:pt x="16805745" y="1196263"/>
                  </a:lnTo>
                  <a:lnTo>
                    <a:pt x="16813886" y="1184186"/>
                  </a:lnTo>
                  <a:lnTo>
                    <a:pt x="16816870" y="1169416"/>
                  </a:lnTo>
                  <a:close/>
                </a:path>
                <a:path w="17265015" h="9587865">
                  <a:moveTo>
                    <a:pt x="16816870" y="943127"/>
                  </a:moveTo>
                  <a:lnTo>
                    <a:pt x="16813886" y="928344"/>
                  </a:lnTo>
                  <a:lnTo>
                    <a:pt x="16805745" y="916279"/>
                  </a:lnTo>
                  <a:lnTo>
                    <a:pt x="16793680" y="908138"/>
                  </a:lnTo>
                  <a:lnTo>
                    <a:pt x="16778897" y="905154"/>
                  </a:lnTo>
                  <a:lnTo>
                    <a:pt x="16764127" y="908138"/>
                  </a:lnTo>
                  <a:lnTo>
                    <a:pt x="16752062" y="916279"/>
                  </a:lnTo>
                  <a:lnTo>
                    <a:pt x="16743922" y="928344"/>
                  </a:lnTo>
                  <a:lnTo>
                    <a:pt x="16740937" y="943127"/>
                  </a:lnTo>
                  <a:lnTo>
                    <a:pt x="16743922" y="957897"/>
                  </a:lnTo>
                  <a:lnTo>
                    <a:pt x="16752062" y="969962"/>
                  </a:lnTo>
                  <a:lnTo>
                    <a:pt x="16764127" y="978103"/>
                  </a:lnTo>
                  <a:lnTo>
                    <a:pt x="16778897" y="981087"/>
                  </a:lnTo>
                  <a:lnTo>
                    <a:pt x="16793680" y="978103"/>
                  </a:lnTo>
                  <a:lnTo>
                    <a:pt x="16805745" y="969962"/>
                  </a:lnTo>
                  <a:lnTo>
                    <a:pt x="16813886" y="957897"/>
                  </a:lnTo>
                  <a:lnTo>
                    <a:pt x="16816870" y="943127"/>
                  </a:lnTo>
                  <a:close/>
                </a:path>
                <a:path w="17265015" h="9587865">
                  <a:moveTo>
                    <a:pt x="16816870" y="716826"/>
                  </a:moveTo>
                  <a:lnTo>
                    <a:pt x="16813886" y="702056"/>
                  </a:lnTo>
                  <a:lnTo>
                    <a:pt x="16805745" y="689991"/>
                  </a:lnTo>
                  <a:lnTo>
                    <a:pt x="16793680" y="681850"/>
                  </a:lnTo>
                  <a:lnTo>
                    <a:pt x="16778897" y="678865"/>
                  </a:lnTo>
                  <a:lnTo>
                    <a:pt x="16764127" y="681850"/>
                  </a:lnTo>
                  <a:lnTo>
                    <a:pt x="16752062" y="689991"/>
                  </a:lnTo>
                  <a:lnTo>
                    <a:pt x="16743922" y="702056"/>
                  </a:lnTo>
                  <a:lnTo>
                    <a:pt x="16740937" y="716826"/>
                  </a:lnTo>
                  <a:lnTo>
                    <a:pt x="16743922" y="731608"/>
                  </a:lnTo>
                  <a:lnTo>
                    <a:pt x="16752062" y="743673"/>
                  </a:lnTo>
                  <a:lnTo>
                    <a:pt x="16764127" y="751814"/>
                  </a:lnTo>
                  <a:lnTo>
                    <a:pt x="16778897" y="754799"/>
                  </a:lnTo>
                  <a:lnTo>
                    <a:pt x="16793680" y="751814"/>
                  </a:lnTo>
                  <a:lnTo>
                    <a:pt x="16805745" y="743673"/>
                  </a:lnTo>
                  <a:lnTo>
                    <a:pt x="16813886" y="731608"/>
                  </a:lnTo>
                  <a:lnTo>
                    <a:pt x="16816870" y="716826"/>
                  </a:lnTo>
                  <a:close/>
                </a:path>
                <a:path w="17265015" h="9587865">
                  <a:moveTo>
                    <a:pt x="16816870" y="490537"/>
                  </a:moveTo>
                  <a:lnTo>
                    <a:pt x="16813886" y="475767"/>
                  </a:lnTo>
                  <a:lnTo>
                    <a:pt x="16805745" y="463689"/>
                  </a:lnTo>
                  <a:lnTo>
                    <a:pt x="16793680" y="455561"/>
                  </a:lnTo>
                  <a:lnTo>
                    <a:pt x="16778897" y="452577"/>
                  </a:lnTo>
                  <a:lnTo>
                    <a:pt x="16764127" y="455561"/>
                  </a:lnTo>
                  <a:lnTo>
                    <a:pt x="16752062" y="463689"/>
                  </a:lnTo>
                  <a:lnTo>
                    <a:pt x="16743922" y="475767"/>
                  </a:lnTo>
                  <a:lnTo>
                    <a:pt x="16740937" y="490537"/>
                  </a:lnTo>
                  <a:lnTo>
                    <a:pt x="16743922" y="505320"/>
                  </a:lnTo>
                  <a:lnTo>
                    <a:pt x="16752062" y="517385"/>
                  </a:lnTo>
                  <a:lnTo>
                    <a:pt x="16764127" y="525526"/>
                  </a:lnTo>
                  <a:lnTo>
                    <a:pt x="16778897" y="528510"/>
                  </a:lnTo>
                  <a:lnTo>
                    <a:pt x="16793680" y="525526"/>
                  </a:lnTo>
                  <a:lnTo>
                    <a:pt x="16805745" y="517385"/>
                  </a:lnTo>
                  <a:lnTo>
                    <a:pt x="16813886" y="505320"/>
                  </a:lnTo>
                  <a:lnTo>
                    <a:pt x="16816870" y="490537"/>
                  </a:lnTo>
                  <a:close/>
                </a:path>
                <a:path w="17265015" h="9587865">
                  <a:moveTo>
                    <a:pt x="16816870" y="264248"/>
                  </a:moveTo>
                  <a:lnTo>
                    <a:pt x="16813886" y="249478"/>
                  </a:lnTo>
                  <a:lnTo>
                    <a:pt x="16805745" y="237401"/>
                  </a:lnTo>
                  <a:lnTo>
                    <a:pt x="16793680" y="229273"/>
                  </a:lnTo>
                  <a:lnTo>
                    <a:pt x="16778897" y="226288"/>
                  </a:lnTo>
                  <a:lnTo>
                    <a:pt x="16764127" y="229273"/>
                  </a:lnTo>
                  <a:lnTo>
                    <a:pt x="16752062" y="237401"/>
                  </a:lnTo>
                  <a:lnTo>
                    <a:pt x="16743922" y="249478"/>
                  </a:lnTo>
                  <a:lnTo>
                    <a:pt x="16740937" y="264248"/>
                  </a:lnTo>
                  <a:lnTo>
                    <a:pt x="16743922" y="279031"/>
                  </a:lnTo>
                  <a:lnTo>
                    <a:pt x="16752062" y="291096"/>
                  </a:lnTo>
                  <a:lnTo>
                    <a:pt x="16764127" y="299237"/>
                  </a:lnTo>
                  <a:lnTo>
                    <a:pt x="16778897" y="302221"/>
                  </a:lnTo>
                  <a:lnTo>
                    <a:pt x="16793680" y="299237"/>
                  </a:lnTo>
                  <a:lnTo>
                    <a:pt x="16805745" y="291096"/>
                  </a:lnTo>
                  <a:lnTo>
                    <a:pt x="16813886" y="279031"/>
                  </a:lnTo>
                  <a:lnTo>
                    <a:pt x="16816870" y="264248"/>
                  </a:lnTo>
                  <a:close/>
                </a:path>
                <a:path w="17265015" h="9587865">
                  <a:moveTo>
                    <a:pt x="16816870" y="37960"/>
                  </a:moveTo>
                  <a:lnTo>
                    <a:pt x="16813886" y="23177"/>
                  </a:lnTo>
                  <a:lnTo>
                    <a:pt x="16805745" y="11112"/>
                  </a:lnTo>
                  <a:lnTo>
                    <a:pt x="16793680" y="2984"/>
                  </a:lnTo>
                  <a:lnTo>
                    <a:pt x="16778897" y="0"/>
                  </a:lnTo>
                  <a:lnTo>
                    <a:pt x="16764127" y="2984"/>
                  </a:lnTo>
                  <a:lnTo>
                    <a:pt x="16752062" y="11112"/>
                  </a:lnTo>
                  <a:lnTo>
                    <a:pt x="16743922" y="23177"/>
                  </a:lnTo>
                  <a:lnTo>
                    <a:pt x="16740937" y="37960"/>
                  </a:lnTo>
                  <a:lnTo>
                    <a:pt x="16743922" y="52743"/>
                  </a:lnTo>
                  <a:lnTo>
                    <a:pt x="16752062" y="64808"/>
                  </a:lnTo>
                  <a:lnTo>
                    <a:pt x="16764127" y="72948"/>
                  </a:lnTo>
                  <a:lnTo>
                    <a:pt x="16778897" y="75920"/>
                  </a:lnTo>
                  <a:lnTo>
                    <a:pt x="16793680" y="72948"/>
                  </a:lnTo>
                  <a:lnTo>
                    <a:pt x="16805745" y="64808"/>
                  </a:lnTo>
                  <a:lnTo>
                    <a:pt x="16813886" y="52743"/>
                  </a:lnTo>
                  <a:lnTo>
                    <a:pt x="16816870" y="37960"/>
                  </a:lnTo>
                  <a:close/>
                </a:path>
                <a:path w="17265015" h="9587865">
                  <a:moveTo>
                    <a:pt x="17043121" y="2531427"/>
                  </a:moveTo>
                  <a:lnTo>
                    <a:pt x="17040149" y="2516657"/>
                  </a:lnTo>
                  <a:lnTo>
                    <a:pt x="17032008" y="2504579"/>
                  </a:lnTo>
                  <a:lnTo>
                    <a:pt x="17019943" y="2496451"/>
                  </a:lnTo>
                  <a:lnTo>
                    <a:pt x="17005161" y="2493467"/>
                  </a:lnTo>
                  <a:lnTo>
                    <a:pt x="16990391" y="2496451"/>
                  </a:lnTo>
                  <a:lnTo>
                    <a:pt x="16978326" y="2504579"/>
                  </a:lnTo>
                  <a:lnTo>
                    <a:pt x="16970185" y="2516657"/>
                  </a:lnTo>
                  <a:lnTo>
                    <a:pt x="16967200" y="2531427"/>
                  </a:lnTo>
                  <a:lnTo>
                    <a:pt x="16970185" y="2546210"/>
                  </a:lnTo>
                  <a:lnTo>
                    <a:pt x="16978326" y="2558275"/>
                  </a:lnTo>
                  <a:lnTo>
                    <a:pt x="16990391" y="2566416"/>
                  </a:lnTo>
                  <a:lnTo>
                    <a:pt x="17005161" y="2569400"/>
                  </a:lnTo>
                  <a:lnTo>
                    <a:pt x="17019943" y="2566416"/>
                  </a:lnTo>
                  <a:lnTo>
                    <a:pt x="17032008" y="2558275"/>
                  </a:lnTo>
                  <a:lnTo>
                    <a:pt x="17040149" y="2546210"/>
                  </a:lnTo>
                  <a:lnTo>
                    <a:pt x="17043121" y="2531427"/>
                  </a:lnTo>
                  <a:close/>
                </a:path>
                <a:path w="17265015" h="9587865">
                  <a:moveTo>
                    <a:pt x="17043121" y="2305139"/>
                  </a:moveTo>
                  <a:lnTo>
                    <a:pt x="17040149" y="2290368"/>
                  </a:lnTo>
                  <a:lnTo>
                    <a:pt x="17032008" y="2278291"/>
                  </a:lnTo>
                  <a:lnTo>
                    <a:pt x="17019943" y="2270163"/>
                  </a:lnTo>
                  <a:lnTo>
                    <a:pt x="17005161" y="2267178"/>
                  </a:lnTo>
                  <a:lnTo>
                    <a:pt x="16990391" y="2270163"/>
                  </a:lnTo>
                  <a:lnTo>
                    <a:pt x="16978326" y="2278291"/>
                  </a:lnTo>
                  <a:lnTo>
                    <a:pt x="16970185" y="2290368"/>
                  </a:lnTo>
                  <a:lnTo>
                    <a:pt x="16967200" y="2305139"/>
                  </a:lnTo>
                  <a:lnTo>
                    <a:pt x="16970185" y="2319921"/>
                  </a:lnTo>
                  <a:lnTo>
                    <a:pt x="16978326" y="2331986"/>
                  </a:lnTo>
                  <a:lnTo>
                    <a:pt x="16990391" y="2340127"/>
                  </a:lnTo>
                  <a:lnTo>
                    <a:pt x="17005161" y="2343112"/>
                  </a:lnTo>
                  <a:lnTo>
                    <a:pt x="17019943" y="2340127"/>
                  </a:lnTo>
                  <a:lnTo>
                    <a:pt x="17032008" y="2331986"/>
                  </a:lnTo>
                  <a:lnTo>
                    <a:pt x="17040149" y="2319921"/>
                  </a:lnTo>
                  <a:lnTo>
                    <a:pt x="17043121" y="2305139"/>
                  </a:lnTo>
                  <a:close/>
                </a:path>
                <a:path w="17265015" h="9587865">
                  <a:moveTo>
                    <a:pt x="17043121" y="2078850"/>
                  </a:moveTo>
                  <a:lnTo>
                    <a:pt x="17040149" y="2064067"/>
                  </a:lnTo>
                  <a:lnTo>
                    <a:pt x="17032008" y="2052002"/>
                  </a:lnTo>
                  <a:lnTo>
                    <a:pt x="17019943" y="2043874"/>
                  </a:lnTo>
                  <a:lnTo>
                    <a:pt x="17005161" y="2040890"/>
                  </a:lnTo>
                  <a:lnTo>
                    <a:pt x="16990391" y="2043874"/>
                  </a:lnTo>
                  <a:lnTo>
                    <a:pt x="16978326" y="2052002"/>
                  </a:lnTo>
                  <a:lnTo>
                    <a:pt x="16970185" y="2064067"/>
                  </a:lnTo>
                  <a:lnTo>
                    <a:pt x="16967200" y="2078850"/>
                  </a:lnTo>
                  <a:lnTo>
                    <a:pt x="16970185" y="2093633"/>
                  </a:lnTo>
                  <a:lnTo>
                    <a:pt x="16978326" y="2105698"/>
                  </a:lnTo>
                  <a:lnTo>
                    <a:pt x="16990391" y="2113838"/>
                  </a:lnTo>
                  <a:lnTo>
                    <a:pt x="17005161" y="2116823"/>
                  </a:lnTo>
                  <a:lnTo>
                    <a:pt x="17019943" y="2113838"/>
                  </a:lnTo>
                  <a:lnTo>
                    <a:pt x="17032008" y="2105698"/>
                  </a:lnTo>
                  <a:lnTo>
                    <a:pt x="17040149" y="2093633"/>
                  </a:lnTo>
                  <a:lnTo>
                    <a:pt x="17043121" y="2078850"/>
                  </a:lnTo>
                  <a:close/>
                </a:path>
                <a:path w="17265015" h="9587865">
                  <a:moveTo>
                    <a:pt x="17043121" y="1852561"/>
                  </a:moveTo>
                  <a:lnTo>
                    <a:pt x="17040149" y="1837778"/>
                  </a:lnTo>
                  <a:lnTo>
                    <a:pt x="17032008" y="1825713"/>
                  </a:lnTo>
                  <a:lnTo>
                    <a:pt x="17019943" y="1817573"/>
                  </a:lnTo>
                  <a:lnTo>
                    <a:pt x="17005161" y="1814588"/>
                  </a:lnTo>
                  <a:lnTo>
                    <a:pt x="16990391" y="1817573"/>
                  </a:lnTo>
                  <a:lnTo>
                    <a:pt x="16978326" y="1825713"/>
                  </a:lnTo>
                  <a:lnTo>
                    <a:pt x="16970185" y="1837778"/>
                  </a:lnTo>
                  <a:lnTo>
                    <a:pt x="16967200" y="1852561"/>
                  </a:lnTo>
                  <a:lnTo>
                    <a:pt x="16970185" y="1867344"/>
                  </a:lnTo>
                  <a:lnTo>
                    <a:pt x="16978326" y="1879409"/>
                  </a:lnTo>
                  <a:lnTo>
                    <a:pt x="16990391" y="1887537"/>
                  </a:lnTo>
                  <a:lnTo>
                    <a:pt x="17005161" y="1890522"/>
                  </a:lnTo>
                  <a:lnTo>
                    <a:pt x="17019943" y="1887537"/>
                  </a:lnTo>
                  <a:lnTo>
                    <a:pt x="17032008" y="1879409"/>
                  </a:lnTo>
                  <a:lnTo>
                    <a:pt x="17040149" y="1867344"/>
                  </a:lnTo>
                  <a:lnTo>
                    <a:pt x="17043121" y="1852561"/>
                  </a:lnTo>
                  <a:close/>
                </a:path>
                <a:path w="17265015" h="9587865">
                  <a:moveTo>
                    <a:pt x="17043121" y="1626273"/>
                  </a:moveTo>
                  <a:lnTo>
                    <a:pt x="17040149" y="1611490"/>
                  </a:lnTo>
                  <a:lnTo>
                    <a:pt x="17032008" y="1599425"/>
                  </a:lnTo>
                  <a:lnTo>
                    <a:pt x="17019943" y="1591284"/>
                  </a:lnTo>
                  <a:lnTo>
                    <a:pt x="17005161" y="1588300"/>
                  </a:lnTo>
                  <a:lnTo>
                    <a:pt x="16990391" y="1591284"/>
                  </a:lnTo>
                  <a:lnTo>
                    <a:pt x="16978326" y="1599425"/>
                  </a:lnTo>
                  <a:lnTo>
                    <a:pt x="16970185" y="1611490"/>
                  </a:lnTo>
                  <a:lnTo>
                    <a:pt x="16967200" y="1626273"/>
                  </a:lnTo>
                  <a:lnTo>
                    <a:pt x="16970185" y="1641043"/>
                  </a:lnTo>
                  <a:lnTo>
                    <a:pt x="16978326" y="1653120"/>
                  </a:lnTo>
                  <a:lnTo>
                    <a:pt x="16990391" y="1661248"/>
                  </a:lnTo>
                  <a:lnTo>
                    <a:pt x="17005161" y="1664233"/>
                  </a:lnTo>
                  <a:lnTo>
                    <a:pt x="17019943" y="1661248"/>
                  </a:lnTo>
                  <a:lnTo>
                    <a:pt x="17032008" y="1653120"/>
                  </a:lnTo>
                  <a:lnTo>
                    <a:pt x="17040149" y="1641043"/>
                  </a:lnTo>
                  <a:lnTo>
                    <a:pt x="17043121" y="1626273"/>
                  </a:lnTo>
                  <a:close/>
                </a:path>
                <a:path w="17265015" h="9587865">
                  <a:moveTo>
                    <a:pt x="17043121" y="1395704"/>
                  </a:moveTo>
                  <a:lnTo>
                    <a:pt x="17040149" y="1380921"/>
                  </a:lnTo>
                  <a:lnTo>
                    <a:pt x="17032008" y="1368856"/>
                  </a:lnTo>
                  <a:lnTo>
                    <a:pt x="17019943" y="1360716"/>
                  </a:lnTo>
                  <a:lnTo>
                    <a:pt x="17005161" y="1357731"/>
                  </a:lnTo>
                  <a:lnTo>
                    <a:pt x="16990391" y="1360716"/>
                  </a:lnTo>
                  <a:lnTo>
                    <a:pt x="16978326" y="1368856"/>
                  </a:lnTo>
                  <a:lnTo>
                    <a:pt x="16970185" y="1380921"/>
                  </a:lnTo>
                  <a:lnTo>
                    <a:pt x="16967200" y="1395704"/>
                  </a:lnTo>
                  <a:lnTo>
                    <a:pt x="16970185" y="1410474"/>
                  </a:lnTo>
                  <a:lnTo>
                    <a:pt x="16978326" y="1422552"/>
                  </a:lnTo>
                  <a:lnTo>
                    <a:pt x="16990391" y="1430680"/>
                  </a:lnTo>
                  <a:lnTo>
                    <a:pt x="17005161" y="1433664"/>
                  </a:lnTo>
                  <a:lnTo>
                    <a:pt x="17019943" y="1430680"/>
                  </a:lnTo>
                  <a:lnTo>
                    <a:pt x="17032008" y="1422552"/>
                  </a:lnTo>
                  <a:lnTo>
                    <a:pt x="17040149" y="1410474"/>
                  </a:lnTo>
                  <a:lnTo>
                    <a:pt x="17043121" y="1395704"/>
                  </a:lnTo>
                  <a:close/>
                </a:path>
                <a:path w="17265015" h="9587865">
                  <a:moveTo>
                    <a:pt x="17043121" y="1169416"/>
                  </a:moveTo>
                  <a:lnTo>
                    <a:pt x="17040149" y="1154633"/>
                  </a:lnTo>
                  <a:lnTo>
                    <a:pt x="17032008" y="1142568"/>
                  </a:lnTo>
                  <a:lnTo>
                    <a:pt x="17019943" y="1134427"/>
                  </a:lnTo>
                  <a:lnTo>
                    <a:pt x="17005161" y="1131443"/>
                  </a:lnTo>
                  <a:lnTo>
                    <a:pt x="16990391" y="1134427"/>
                  </a:lnTo>
                  <a:lnTo>
                    <a:pt x="16978326" y="1142568"/>
                  </a:lnTo>
                  <a:lnTo>
                    <a:pt x="16970185" y="1154633"/>
                  </a:lnTo>
                  <a:lnTo>
                    <a:pt x="16967200" y="1169416"/>
                  </a:lnTo>
                  <a:lnTo>
                    <a:pt x="16970185" y="1184186"/>
                  </a:lnTo>
                  <a:lnTo>
                    <a:pt x="16978326" y="1196263"/>
                  </a:lnTo>
                  <a:lnTo>
                    <a:pt x="16990391" y="1204391"/>
                  </a:lnTo>
                  <a:lnTo>
                    <a:pt x="17005161" y="1207376"/>
                  </a:lnTo>
                  <a:lnTo>
                    <a:pt x="17019943" y="1204391"/>
                  </a:lnTo>
                  <a:lnTo>
                    <a:pt x="17032008" y="1196263"/>
                  </a:lnTo>
                  <a:lnTo>
                    <a:pt x="17040136" y="1184186"/>
                  </a:lnTo>
                  <a:lnTo>
                    <a:pt x="17043121" y="1169416"/>
                  </a:lnTo>
                  <a:close/>
                </a:path>
                <a:path w="17265015" h="9587865">
                  <a:moveTo>
                    <a:pt x="17043121" y="943127"/>
                  </a:moveTo>
                  <a:lnTo>
                    <a:pt x="17040149" y="928344"/>
                  </a:lnTo>
                  <a:lnTo>
                    <a:pt x="17032008" y="916279"/>
                  </a:lnTo>
                  <a:lnTo>
                    <a:pt x="17019943" y="908138"/>
                  </a:lnTo>
                  <a:lnTo>
                    <a:pt x="17005161" y="905154"/>
                  </a:lnTo>
                  <a:lnTo>
                    <a:pt x="16990391" y="908138"/>
                  </a:lnTo>
                  <a:lnTo>
                    <a:pt x="16978326" y="916279"/>
                  </a:lnTo>
                  <a:lnTo>
                    <a:pt x="16970185" y="928344"/>
                  </a:lnTo>
                  <a:lnTo>
                    <a:pt x="16967200" y="943127"/>
                  </a:lnTo>
                  <a:lnTo>
                    <a:pt x="16970185" y="957897"/>
                  </a:lnTo>
                  <a:lnTo>
                    <a:pt x="16978326" y="969962"/>
                  </a:lnTo>
                  <a:lnTo>
                    <a:pt x="16990391" y="978103"/>
                  </a:lnTo>
                  <a:lnTo>
                    <a:pt x="17005161" y="981087"/>
                  </a:lnTo>
                  <a:lnTo>
                    <a:pt x="17019943" y="978103"/>
                  </a:lnTo>
                  <a:lnTo>
                    <a:pt x="17032008" y="969962"/>
                  </a:lnTo>
                  <a:lnTo>
                    <a:pt x="17040149" y="957897"/>
                  </a:lnTo>
                  <a:lnTo>
                    <a:pt x="17043121" y="943127"/>
                  </a:lnTo>
                  <a:close/>
                </a:path>
                <a:path w="17265015" h="9587865">
                  <a:moveTo>
                    <a:pt x="17043121" y="716826"/>
                  </a:moveTo>
                  <a:lnTo>
                    <a:pt x="17040149" y="702056"/>
                  </a:lnTo>
                  <a:lnTo>
                    <a:pt x="17032008" y="689991"/>
                  </a:lnTo>
                  <a:lnTo>
                    <a:pt x="17019943" y="681850"/>
                  </a:lnTo>
                  <a:lnTo>
                    <a:pt x="17005161" y="678865"/>
                  </a:lnTo>
                  <a:lnTo>
                    <a:pt x="16990391" y="681850"/>
                  </a:lnTo>
                  <a:lnTo>
                    <a:pt x="16978326" y="689991"/>
                  </a:lnTo>
                  <a:lnTo>
                    <a:pt x="16970185" y="702056"/>
                  </a:lnTo>
                  <a:lnTo>
                    <a:pt x="16967200" y="716826"/>
                  </a:lnTo>
                  <a:lnTo>
                    <a:pt x="16970185" y="731608"/>
                  </a:lnTo>
                  <a:lnTo>
                    <a:pt x="16978326" y="743673"/>
                  </a:lnTo>
                  <a:lnTo>
                    <a:pt x="16990391" y="751814"/>
                  </a:lnTo>
                  <a:lnTo>
                    <a:pt x="17005161" y="754799"/>
                  </a:lnTo>
                  <a:lnTo>
                    <a:pt x="17019943" y="751814"/>
                  </a:lnTo>
                  <a:lnTo>
                    <a:pt x="17032008" y="743673"/>
                  </a:lnTo>
                  <a:lnTo>
                    <a:pt x="17040149" y="731608"/>
                  </a:lnTo>
                  <a:lnTo>
                    <a:pt x="17043121" y="716826"/>
                  </a:lnTo>
                  <a:close/>
                </a:path>
                <a:path w="17265015" h="9587865">
                  <a:moveTo>
                    <a:pt x="17043121" y="490537"/>
                  </a:moveTo>
                  <a:lnTo>
                    <a:pt x="17040149" y="475767"/>
                  </a:lnTo>
                  <a:lnTo>
                    <a:pt x="17032008" y="463689"/>
                  </a:lnTo>
                  <a:lnTo>
                    <a:pt x="17019943" y="455561"/>
                  </a:lnTo>
                  <a:lnTo>
                    <a:pt x="17005161" y="452577"/>
                  </a:lnTo>
                  <a:lnTo>
                    <a:pt x="16990391" y="455561"/>
                  </a:lnTo>
                  <a:lnTo>
                    <a:pt x="16978326" y="463689"/>
                  </a:lnTo>
                  <a:lnTo>
                    <a:pt x="16970185" y="475767"/>
                  </a:lnTo>
                  <a:lnTo>
                    <a:pt x="16967200" y="490537"/>
                  </a:lnTo>
                  <a:lnTo>
                    <a:pt x="16970185" y="505320"/>
                  </a:lnTo>
                  <a:lnTo>
                    <a:pt x="16978326" y="517385"/>
                  </a:lnTo>
                  <a:lnTo>
                    <a:pt x="16990391" y="525526"/>
                  </a:lnTo>
                  <a:lnTo>
                    <a:pt x="17005161" y="528510"/>
                  </a:lnTo>
                  <a:lnTo>
                    <a:pt x="17019943" y="525526"/>
                  </a:lnTo>
                  <a:lnTo>
                    <a:pt x="17032008" y="517385"/>
                  </a:lnTo>
                  <a:lnTo>
                    <a:pt x="17040149" y="505320"/>
                  </a:lnTo>
                  <a:lnTo>
                    <a:pt x="17043121" y="490537"/>
                  </a:lnTo>
                  <a:close/>
                </a:path>
                <a:path w="17265015" h="9587865">
                  <a:moveTo>
                    <a:pt x="17043121" y="264248"/>
                  </a:moveTo>
                  <a:lnTo>
                    <a:pt x="17040149" y="249478"/>
                  </a:lnTo>
                  <a:lnTo>
                    <a:pt x="17032008" y="237401"/>
                  </a:lnTo>
                  <a:lnTo>
                    <a:pt x="17019943" y="229273"/>
                  </a:lnTo>
                  <a:lnTo>
                    <a:pt x="17005161" y="226288"/>
                  </a:lnTo>
                  <a:lnTo>
                    <a:pt x="16990391" y="229273"/>
                  </a:lnTo>
                  <a:lnTo>
                    <a:pt x="16978326" y="237401"/>
                  </a:lnTo>
                  <a:lnTo>
                    <a:pt x="16970185" y="249478"/>
                  </a:lnTo>
                  <a:lnTo>
                    <a:pt x="16967200" y="264248"/>
                  </a:lnTo>
                  <a:lnTo>
                    <a:pt x="16970185" y="279031"/>
                  </a:lnTo>
                  <a:lnTo>
                    <a:pt x="16978326" y="291096"/>
                  </a:lnTo>
                  <a:lnTo>
                    <a:pt x="16990391" y="299237"/>
                  </a:lnTo>
                  <a:lnTo>
                    <a:pt x="17005161" y="302221"/>
                  </a:lnTo>
                  <a:lnTo>
                    <a:pt x="17019943" y="299237"/>
                  </a:lnTo>
                  <a:lnTo>
                    <a:pt x="17032008" y="291096"/>
                  </a:lnTo>
                  <a:lnTo>
                    <a:pt x="17040149" y="279031"/>
                  </a:lnTo>
                  <a:lnTo>
                    <a:pt x="17043121" y="264248"/>
                  </a:lnTo>
                  <a:close/>
                </a:path>
                <a:path w="17265015" h="9587865">
                  <a:moveTo>
                    <a:pt x="17043121" y="37960"/>
                  </a:moveTo>
                  <a:lnTo>
                    <a:pt x="17040136" y="23177"/>
                  </a:lnTo>
                  <a:lnTo>
                    <a:pt x="17032008" y="11112"/>
                  </a:lnTo>
                  <a:lnTo>
                    <a:pt x="17019943" y="2984"/>
                  </a:lnTo>
                  <a:lnTo>
                    <a:pt x="17005161" y="0"/>
                  </a:lnTo>
                  <a:lnTo>
                    <a:pt x="16990391" y="2984"/>
                  </a:lnTo>
                  <a:lnTo>
                    <a:pt x="16978326" y="11112"/>
                  </a:lnTo>
                  <a:lnTo>
                    <a:pt x="16970185" y="23177"/>
                  </a:lnTo>
                  <a:lnTo>
                    <a:pt x="16967200" y="37960"/>
                  </a:lnTo>
                  <a:lnTo>
                    <a:pt x="16970185" y="52743"/>
                  </a:lnTo>
                  <a:lnTo>
                    <a:pt x="16978326" y="64808"/>
                  </a:lnTo>
                  <a:lnTo>
                    <a:pt x="16990391" y="72948"/>
                  </a:lnTo>
                  <a:lnTo>
                    <a:pt x="17005161" y="75920"/>
                  </a:lnTo>
                  <a:lnTo>
                    <a:pt x="17019943" y="72948"/>
                  </a:lnTo>
                  <a:lnTo>
                    <a:pt x="17032008" y="64808"/>
                  </a:lnTo>
                  <a:lnTo>
                    <a:pt x="17040149" y="52743"/>
                  </a:lnTo>
                  <a:lnTo>
                    <a:pt x="17043121" y="37960"/>
                  </a:lnTo>
                  <a:close/>
                </a:path>
                <a:path w="17265015" h="9587865">
                  <a:moveTo>
                    <a:pt x="17264647" y="2531427"/>
                  </a:moveTo>
                  <a:lnTo>
                    <a:pt x="17261663" y="2516657"/>
                  </a:lnTo>
                  <a:lnTo>
                    <a:pt x="17253535" y="2504579"/>
                  </a:lnTo>
                  <a:lnTo>
                    <a:pt x="17241470" y="2496451"/>
                  </a:lnTo>
                  <a:lnTo>
                    <a:pt x="17226687" y="2493467"/>
                  </a:lnTo>
                  <a:lnTo>
                    <a:pt x="17211917" y="2496451"/>
                  </a:lnTo>
                  <a:lnTo>
                    <a:pt x="17199852" y="2504579"/>
                  </a:lnTo>
                  <a:lnTo>
                    <a:pt x="17191711" y="2516657"/>
                  </a:lnTo>
                  <a:lnTo>
                    <a:pt x="17188726" y="2531427"/>
                  </a:lnTo>
                  <a:lnTo>
                    <a:pt x="17191711" y="2546210"/>
                  </a:lnTo>
                  <a:lnTo>
                    <a:pt x="17199852" y="2558275"/>
                  </a:lnTo>
                  <a:lnTo>
                    <a:pt x="17211917" y="2566416"/>
                  </a:lnTo>
                  <a:lnTo>
                    <a:pt x="17226687" y="2569400"/>
                  </a:lnTo>
                  <a:lnTo>
                    <a:pt x="17241470" y="2566416"/>
                  </a:lnTo>
                  <a:lnTo>
                    <a:pt x="17253535" y="2558275"/>
                  </a:lnTo>
                  <a:lnTo>
                    <a:pt x="17261663" y="2546210"/>
                  </a:lnTo>
                  <a:lnTo>
                    <a:pt x="17264647" y="2531427"/>
                  </a:lnTo>
                  <a:close/>
                </a:path>
                <a:path w="17265015" h="9587865">
                  <a:moveTo>
                    <a:pt x="17264647" y="2305139"/>
                  </a:moveTo>
                  <a:lnTo>
                    <a:pt x="17261663" y="2290368"/>
                  </a:lnTo>
                  <a:lnTo>
                    <a:pt x="17253535" y="2278291"/>
                  </a:lnTo>
                  <a:lnTo>
                    <a:pt x="17241470" y="2270163"/>
                  </a:lnTo>
                  <a:lnTo>
                    <a:pt x="17226687" y="2267178"/>
                  </a:lnTo>
                  <a:lnTo>
                    <a:pt x="17211917" y="2270163"/>
                  </a:lnTo>
                  <a:lnTo>
                    <a:pt x="17199852" y="2278291"/>
                  </a:lnTo>
                  <a:lnTo>
                    <a:pt x="17191711" y="2290368"/>
                  </a:lnTo>
                  <a:lnTo>
                    <a:pt x="17188726" y="2305139"/>
                  </a:lnTo>
                  <a:lnTo>
                    <a:pt x="17191711" y="2319921"/>
                  </a:lnTo>
                  <a:lnTo>
                    <a:pt x="17199852" y="2331986"/>
                  </a:lnTo>
                  <a:lnTo>
                    <a:pt x="17211917" y="2340127"/>
                  </a:lnTo>
                  <a:lnTo>
                    <a:pt x="17226687" y="2343112"/>
                  </a:lnTo>
                  <a:lnTo>
                    <a:pt x="17241470" y="2340127"/>
                  </a:lnTo>
                  <a:lnTo>
                    <a:pt x="17253535" y="2331986"/>
                  </a:lnTo>
                  <a:lnTo>
                    <a:pt x="17261663" y="2319921"/>
                  </a:lnTo>
                  <a:lnTo>
                    <a:pt x="17264647" y="2305139"/>
                  </a:lnTo>
                  <a:close/>
                </a:path>
                <a:path w="17265015" h="9587865">
                  <a:moveTo>
                    <a:pt x="17264647" y="2078850"/>
                  </a:moveTo>
                  <a:lnTo>
                    <a:pt x="17261663" y="2064067"/>
                  </a:lnTo>
                  <a:lnTo>
                    <a:pt x="17253535" y="2052002"/>
                  </a:lnTo>
                  <a:lnTo>
                    <a:pt x="17241470" y="2043874"/>
                  </a:lnTo>
                  <a:lnTo>
                    <a:pt x="17226687" y="2040890"/>
                  </a:lnTo>
                  <a:lnTo>
                    <a:pt x="17211917" y="2043874"/>
                  </a:lnTo>
                  <a:lnTo>
                    <a:pt x="17199852" y="2052002"/>
                  </a:lnTo>
                  <a:lnTo>
                    <a:pt x="17191711" y="2064067"/>
                  </a:lnTo>
                  <a:lnTo>
                    <a:pt x="17188726" y="2078850"/>
                  </a:lnTo>
                  <a:lnTo>
                    <a:pt x="17191711" y="2093633"/>
                  </a:lnTo>
                  <a:lnTo>
                    <a:pt x="17199852" y="2105698"/>
                  </a:lnTo>
                  <a:lnTo>
                    <a:pt x="17211917" y="2113838"/>
                  </a:lnTo>
                  <a:lnTo>
                    <a:pt x="17226687" y="2116823"/>
                  </a:lnTo>
                  <a:lnTo>
                    <a:pt x="17241470" y="2113838"/>
                  </a:lnTo>
                  <a:lnTo>
                    <a:pt x="17253535" y="2105698"/>
                  </a:lnTo>
                  <a:lnTo>
                    <a:pt x="17261663" y="2093633"/>
                  </a:lnTo>
                  <a:lnTo>
                    <a:pt x="17264647" y="2078850"/>
                  </a:lnTo>
                  <a:close/>
                </a:path>
                <a:path w="17265015" h="9587865">
                  <a:moveTo>
                    <a:pt x="17264647" y="1852561"/>
                  </a:moveTo>
                  <a:lnTo>
                    <a:pt x="17261663" y="1837778"/>
                  </a:lnTo>
                  <a:lnTo>
                    <a:pt x="17253535" y="1825713"/>
                  </a:lnTo>
                  <a:lnTo>
                    <a:pt x="17241470" y="1817573"/>
                  </a:lnTo>
                  <a:lnTo>
                    <a:pt x="17226687" y="1814588"/>
                  </a:lnTo>
                  <a:lnTo>
                    <a:pt x="17211917" y="1817573"/>
                  </a:lnTo>
                  <a:lnTo>
                    <a:pt x="17199852" y="1825713"/>
                  </a:lnTo>
                  <a:lnTo>
                    <a:pt x="17191711" y="1837778"/>
                  </a:lnTo>
                  <a:lnTo>
                    <a:pt x="17188726" y="1852561"/>
                  </a:lnTo>
                  <a:lnTo>
                    <a:pt x="17191711" y="1867344"/>
                  </a:lnTo>
                  <a:lnTo>
                    <a:pt x="17199852" y="1879409"/>
                  </a:lnTo>
                  <a:lnTo>
                    <a:pt x="17211917" y="1887537"/>
                  </a:lnTo>
                  <a:lnTo>
                    <a:pt x="17226687" y="1890522"/>
                  </a:lnTo>
                  <a:lnTo>
                    <a:pt x="17241470" y="1887537"/>
                  </a:lnTo>
                  <a:lnTo>
                    <a:pt x="17253535" y="1879409"/>
                  </a:lnTo>
                  <a:lnTo>
                    <a:pt x="17261663" y="1867344"/>
                  </a:lnTo>
                  <a:lnTo>
                    <a:pt x="17264647" y="1852561"/>
                  </a:lnTo>
                  <a:close/>
                </a:path>
                <a:path w="17265015" h="9587865">
                  <a:moveTo>
                    <a:pt x="17264647" y="1626273"/>
                  </a:moveTo>
                  <a:lnTo>
                    <a:pt x="17261663" y="1611490"/>
                  </a:lnTo>
                  <a:lnTo>
                    <a:pt x="17253535" y="1599425"/>
                  </a:lnTo>
                  <a:lnTo>
                    <a:pt x="17241470" y="1591284"/>
                  </a:lnTo>
                  <a:lnTo>
                    <a:pt x="17226687" y="1588300"/>
                  </a:lnTo>
                  <a:lnTo>
                    <a:pt x="17211917" y="1591284"/>
                  </a:lnTo>
                  <a:lnTo>
                    <a:pt x="17199852" y="1599425"/>
                  </a:lnTo>
                  <a:lnTo>
                    <a:pt x="17191711" y="1611490"/>
                  </a:lnTo>
                  <a:lnTo>
                    <a:pt x="17188726" y="1626273"/>
                  </a:lnTo>
                  <a:lnTo>
                    <a:pt x="17191711" y="1641043"/>
                  </a:lnTo>
                  <a:lnTo>
                    <a:pt x="17199852" y="1653120"/>
                  </a:lnTo>
                  <a:lnTo>
                    <a:pt x="17211917" y="1661248"/>
                  </a:lnTo>
                  <a:lnTo>
                    <a:pt x="17226687" y="1664233"/>
                  </a:lnTo>
                  <a:lnTo>
                    <a:pt x="17241470" y="1661248"/>
                  </a:lnTo>
                  <a:lnTo>
                    <a:pt x="17253535" y="1653120"/>
                  </a:lnTo>
                  <a:lnTo>
                    <a:pt x="17261663" y="1641043"/>
                  </a:lnTo>
                  <a:lnTo>
                    <a:pt x="17264647" y="1626273"/>
                  </a:lnTo>
                  <a:close/>
                </a:path>
                <a:path w="17265015" h="9587865">
                  <a:moveTo>
                    <a:pt x="17264647" y="1395704"/>
                  </a:moveTo>
                  <a:lnTo>
                    <a:pt x="17261663" y="1380921"/>
                  </a:lnTo>
                  <a:lnTo>
                    <a:pt x="17253535" y="1368856"/>
                  </a:lnTo>
                  <a:lnTo>
                    <a:pt x="17241470" y="1360716"/>
                  </a:lnTo>
                  <a:lnTo>
                    <a:pt x="17226687" y="1357731"/>
                  </a:lnTo>
                  <a:lnTo>
                    <a:pt x="17211917" y="1360716"/>
                  </a:lnTo>
                  <a:lnTo>
                    <a:pt x="17199852" y="1368856"/>
                  </a:lnTo>
                  <a:lnTo>
                    <a:pt x="17191711" y="1380921"/>
                  </a:lnTo>
                  <a:lnTo>
                    <a:pt x="17188726" y="1395704"/>
                  </a:lnTo>
                  <a:lnTo>
                    <a:pt x="17191711" y="1410474"/>
                  </a:lnTo>
                  <a:lnTo>
                    <a:pt x="17199852" y="1422552"/>
                  </a:lnTo>
                  <a:lnTo>
                    <a:pt x="17211917" y="1430680"/>
                  </a:lnTo>
                  <a:lnTo>
                    <a:pt x="17226687" y="1433664"/>
                  </a:lnTo>
                  <a:lnTo>
                    <a:pt x="17241470" y="1430680"/>
                  </a:lnTo>
                  <a:lnTo>
                    <a:pt x="17253535" y="1422552"/>
                  </a:lnTo>
                  <a:lnTo>
                    <a:pt x="17261663" y="1410474"/>
                  </a:lnTo>
                  <a:lnTo>
                    <a:pt x="17264647" y="1395704"/>
                  </a:lnTo>
                  <a:close/>
                </a:path>
                <a:path w="17265015" h="9587865">
                  <a:moveTo>
                    <a:pt x="17264647" y="1169416"/>
                  </a:moveTo>
                  <a:lnTo>
                    <a:pt x="17261663" y="1154633"/>
                  </a:lnTo>
                  <a:lnTo>
                    <a:pt x="17253535" y="1142568"/>
                  </a:lnTo>
                  <a:lnTo>
                    <a:pt x="17241470" y="1134427"/>
                  </a:lnTo>
                  <a:lnTo>
                    <a:pt x="17226687" y="1131443"/>
                  </a:lnTo>
                  <a:lnTo>
                    <a:pt x="17211917" y="1134427"/>
                  </a:lnTo>
                  <a:lnTo>
                    <a:pt x="17199852" y="1142568"/>
                  </a:lnTo>
                  <a:lnTo>
                    <a:pt x="17191711" y="1154633"/>
                  </a:lnTo>
                  <a:lnTo>
                    <a:pt x="17188726" y="1169416"/>
                  </a:lnTo>
                  <a:lnTo>
                    <a:pt x="17191711" y="1184186"/>
                  </a:lnTo>
                  <a:lnTo>
                    <a:pt x="17199852" y="1196263"/>
                  </a:lnTo>
                  <a:lnTo>
                    <a:pt x="17211917" y="1204391"/>
                  </a:lnTo>
                  <a:lnTo>
                    <a:pt x="17226687" y="1207376"/>
                  </a:lnTo>
                  <a:lnTo>
                    <a:pt x="17241470" y="1204391"/>
                  </a:lnTo>
                  <a:lnTo>
                    <a:pt x="17253535" y="1196263"/>
                  </a:lnTo>
                  <a:lnTo>
                    <a:pt x="17261663" y="1184186"/>
                  </a:lnTo>
                  <a:lnTo>
                    <a:pt x="17264647" y="1169416"/>
                  </a:lnTo>
                  <a:close/>
                </a:path>
                <a:path w="17265015" h="9587865">
                  <a:moveTo>
                    <a:pt x="17264647" y="943127"/>
                  </a:moveTo>
                  <a:lnTo>
                    <a:pt x="17261663" y="928344"/>
                  </a:lnTo>
                  <a:lnTo>
                    <a:pt x="17253535" y="916279"/>
                  </a:lnTo>
                  <a:lnTo>
                    <a:pt x="17241470" y="908138"/>
                  </a:lnTo>
                  <a:lnTo>
                    <a:pt x="17226687" y="905154"/>
                  </a:lnTo>
                  <a:lnTo>
                    <a:pt x="17211917" y="908138"/>
                  </a:lnTo>
                  <a:lnTo>
                    <a:pt x="17199852" y="916279"/>
                  </a:lnTo>
                  <a:lnTo>
                    <a:pt x="17191711" y="928344"/>
                  </a:lnTo>
                  <a:lnTo>
                    <a:pt x="17188726" y="943127"/>
                  </a:lnTo>
                  <a:lnTo>
                    <a:pt x="17191711" y="957897"/>
                  </a:lnTo>
                  <a:lnTo>
                    <a:pt x="17199852" y="969962"/>
                  </a:lnTo>
                  <a:lnTo>
                    <a:pt x="17211917" y="978103"/>
                  </a:lnTo>
                  <a:lnTo>
                    <a:pt x="17226687" y="981087"/>
                  </a:lnTo>
                  <a:lnTo>
                    <a:pt x="17241470" y="978103"/>
                  </a:lnTo>
                  <a:lnTo>
                    <a:pt x="17253535" y="969962"/>
                  </a:lnTo>
                  <a:lnTo>
                    <a:pt x="17261663" y="957897"/>
                  </a:lnTo>
                  <a:lnTo>
                    <a:pt x="17264647" y="943127"/>
                  </a:lnTo>
                  <a:close/>
                </a:path>
                <a:path w="17265015" h="9587865">
                  <a:moveTo>
                    <a:pt x="17264647" y="716826"/>
                  </a:moveTo>
                  <a:lnTo>
                    <a:pt x="17261663" y="702056"/>
                  </a:lnTo>
                  <a:lnTo>
                    <a:pt x="17253535" y="689991"/>
                  </a:lnTo>
                  <a:lnTo>
                    <a:pt x="17241470" y="681850"/>
                  </a:lnTo>
                  <a:lnTo>
                    <a:pt x="17226687" y="678865"/>
                  </a:lnTo>
                  <a:lnTo>
                    <a:pt x="17211917" y="681850"/>
                  </a:lnTo>
                  <a:lnTo>
                    <a:pt x="17199852" y="689991"/>
                  </a:lnTo>
                  <a:lnTo>
                    <a:pt x="17191711" y="702056"/>
                  </a:lnTo>
                  <a:lnTo>
                    <a:pt x="17188726" y="716826"/>
                  </a:lnTo>
                  <a:lnTo>
                    <a:pt x="17191711" y="731608"/>
                  </a:lnTo>
                  <a:lnTo>
                    <a:pt x="17199852" y="743673"/>
                  </a:lnTo>
                  <a:lnTo>
                    <a:pt x="17211917" y="751814"/>
                  </a:lnTo>
                  <a:lnTo>
                    <a:pt x="17226687" y="754799"/>
                  </a:lnTo>
                  <a:lnTo>
                    <a:pt x="17241470" y="751814"/>
                  </a:lnTo>
                  <a:lnTo>
                    <a:pt x="17253535" y="743673"/>
                  </a:lnTo>
                  <a:lnTo>
                    <a:pt x="17261663" y="731608"/>
                  </a:lnTo>
                  <a:lnTo>
                    <a:pt x="17264647" y="716826"/>
                  </a:lnTo>
                  <a:close/>
                </a:path>
                <a:path w="17265015" h="9587865">
                  <a:moveTo>
                    <a:pt x="17264647" y="490537"/>
                  </a:moveTo>
                  <a:lnTo>
                    <a:pt x="17261663" y="475767"/>
                  </a:lnTo>
                  <a:lnTo>
                    <a:pt x="17253535" y="463689"/>
                  </a:lnTo>
                  <a:lnTo>
                    <a:pt x="17241470" y="455561"/>
                  </a:lnTo>
                  <a:lnTo>
                    <a:pt x="17226687" y="452577"/>
                  </a:lnTo>
                  <a:lnTo>
                    <a:pt x="17211917" y="455561"/>
                  </a:lnTo>
                  <a:lnTo>
                    <a:pt x="17199852" y="463689"/>
                  </a:lnTo>
                  <a:lnTo>
                    <a:pt x="17191711" y="475767"/>
                  </a:lnTo>
                  <a:lnTo>
                    <a:pt x="17188726" y="490537"/>
                  </a:lnTo>
                  <a:lnTo>
                    <a:pt x="17191711" y="505320"/>
                  </a:lnTo>
                  <a:lnTo>
                    <a:pt x="17199852" y="517385"/>
                  </a:lnTo>
                  <a:lnTo>
                    <a:pt x="17211917" y="525526"/>
                  </a:lnTo>
                  <a:lnTo>
                    <a:pt x="17226687" y="528510"/>
                  </a:lnTo>
                  <a:lnTo>
                    <a:pt x="17241470" y="525526"/>
                  </a:lnTo>
                  <a:lnTo>
                    <a:pt x="17253535" y="517385"/>
                  </a:lnTo>
                  <a:lnTo>
                    <a:pt x="17261663" y="505320"/>
                  </a:lnTo>
                  <a:lnTo>
                    <a:pt x="17264647" y="490537"/>
                  </a:lnTo>
                  <a:close/>
                </a:path>
                <a:path w="17265015" h="9587865">
                  <a:moveTo>
                    <a:pt x="17264647" y="264248"/>
                  </a:moveTo>
                  <a:lnTo>
                    <a:pt x="17261663" y="249478"/>
                  </a:lnTo>
                  <a:lnTo>
                    <a:pt x="17253535" y="237401"/>
                  </a:lnTo>
                  <a:lnTo>
                    <a:pt x="17241470" y="229273"/>
                  </a:lnTo>
                  <a:lnTo>
                    <a:pt x="17226687" y="226288"/>
                  </a:lnTo>
                  <a:lnTo>
                    <a:pt x="17211917" y="229273"/>
                  </a:lnTo>
                  <a:lnTo>
                    <a:pt x="17199852" y="237401"/>
                  </a:lnTo>
                  <a:lnTo>
                    <a:pt x="17191711" y="249478"/>
                  </a:lnTo>
                  <a:lnTo>
                    <a:pt x="17188726" y="264248"/>
                  </a:lnTo>
                  <a:lnTo>
                    <a:pt x="17191711" y="279031"/>
                  </a:lnTo>
                  <a:lnTo>
                    <a:pt x="17199852" y="291096"/>
                  </a:lnTo>
                  <a:lnTo>
                    <a:pt x="17211917" y="299237"/>
                  </a:lnTo>
                  <a:lnTo>
                    <a:pt x="17226687" y="302221"/>
                  </a:lnTo>
                  <a:lnTo>
                    <a:pt x="17241470" y="299237"/>
                  </a:lnTo>
                  <a:lnTo>
                    <a:pt x="17253535" y="291096"/>
                  </a:lnTo>
                  <a:lnTo>
                    <a:pt x="17261663" y="279031"/>
                  </a:lnTo>
                  <a:lnTo>
                    <a:pt x="17264647" y="264248"/>
                  </a:lnTo>
                  <a:close/>
                </a:path>
                <a:path w="17265015" h="9587865">
                  <a:moveTo>
                    <a:pt x="17264647" y="37960"/>
                  </a:moveTo>
                  <a:lnTo>
                    <a:pt x="17261663" y="23177"/>
                  </a:lnTo>
                  <a:lnTo>
                    <a:pt x="17253535" y="11112"/>
                  </a:lnTo>
                  <a:lnTo>
                    <a:pt x="17241470" y="2984"/>
                  </a:lnTo>
                  <a:lnTo>
                    <a:pt x="17226687" y="0"/>
                  </a:lnTo>
                  <a:lnTo>
                    <a:pt x="17211917" y="2984"/>
                  </a:lnTo>
                  <a:lnTo>
                    <a:pt x="17199852" y="11112"/>
                  </a:lnTo>
                  <a:lnTo>
                    <a:pt x="17191711" y="23177"/>
                  </a:lnTo>
                  <a:lnTo>
                    <a:pt x="17188726" y="37960"/>
                  </a:lnTo>
                  <a:lnTo>
                    <a:pt x="17191711" y="52743"/>
                  </a:lnTo>
                  <a:lnTo>
                    <a:pt x="17199852" y="64808"/>
                  </a:lnTo>
                  <a:lnTo>
                    <a:pt x="17211917" y="72948"/>
                  </a:lnTo>
                  <a:lnTo>
                    <a:pt x="17226687" y="75920"/>
                  </a:lnTo>
                  <a:lnTo>
                    <a:pt x="17241470" y="72948"/>
                  </a:lnTo>
                  <a:lnTo>
                    <a:pt x="17253535" y="64808"/>
                  </a:lnTo>
                  <a:lnTo>
                    <a:pt x="17261663" y="52743"/>
                  </a:lnTo>
                  <a:lnTo>
                    <a:pt x="17264647" y="37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150890"/>
            <a:ext cx="91935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i="0" spc="-950" dirty="0">
                <a:solidFill>
                  <a:srgbClr val="FFFFFF"/>
                </a:solidFill>
                <a:latin typeface="Verdana"/>
                <a:cs typeface="Verdana"/>
              </a:rPr>
              <a:t>CONCLUSIONS</a:t>
            </a:r>
            <a:endParaRPr sz="10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2120" marR="5080" indent="54610">
              <a:lnSpc>
                <a:spcPct val="117700"/>
              </a:lnSpc>
              <a:spcBef>
                <a:spcPts val="90"/>
              </a:spcBef>
            </a:pPr>
            <a:r>
              <a:rPr spc="35" dirty="0"/>
              <a:t>Regular</a:t>
            </a:r>
            <a:r>
              <a:rPr spc="-15" dirty="0"/>
              <a:t> </a:t>
            </a:r>
            <a:r>
              <a:rPr spc="105" dirty="0"/>
              <a:t>collection</a:t>
            </a:r>
            <a:r>
              <a:rPr spc="-10" dirty="0"/>
              <a:t> </a:t>
            </a:r>
            <a:r>
              <a:rPr spc="204" dirty="0"/>
              <a:t>of</a:t>
            </a:r>
            <a:r>
              <a:rPr spc="-10" dirty="0"/>
              <a:t> </a:t>
            </a:r>
            <a:r>
              <a:rPr spc="95" dirty="0"/>
              <a:t>happiness</a:t>
            </a:r>
            <a:r>
              <a:rPr spc="-15" dirty="0"/>
              <a:t> </a:t>
            </a:r>
            <a:r>
              <a:rPr spc="130" dirty="0"/>
              <a:t>data</a:t>
            </a:r>
            <a:r>
              <a:rPr spc="-10" dirty="0"/>
              <a:t> </a:t>
            </a:r>
            <a:r>
              <a:rPr spc="204" dirty="0"/>
              <a:t>on</a:t>
            </a:r>
            <a:r>
              <a:rPr spc="-10" dirty="0"/>
              <a:t> </a:t>
            </a:r>
            <a:r>
              <a:rPr spc="15" dirty="0"/>
              <a:t>a</a:t>
            </a:r>
            <a:r>
              <a:rPr spc="-15" dirty="0"/>
              <a:t> </a:t>
            </a:r>
            <a:r>
              <a:rPr spc="80" dirty="0"/>
              <a:t>large</a:t>
            </a:r>
            <a:r>
              <a:rPr spc="-10" dirty="0"/>
              <a:t> </a:t>
            </a:r>
            <a:r>
              <a:rPr dirty="0"/>
              <a:t>scale</a:t>
            </a:r>
            <a:r>
              <a:rPr spc="-10" dirty="0"/>
              <a:t> </a:t>
            </a:r>
            <a:r>
              <a:rPr spc="55" dirty="0"/>
              <a:t>can</a:t>
            </a:r>
            <a:r>
              <a:rPr spc="-15" dirty="0"/>
              <a:t> </a:t>
            </a:r>
            <a:r>
              <a:rPr spc="229" dirty="0"/>
              <a:t>inform</a:t>
            </a:r>
            <a:r>
              <a:rPr spc="-10" dirty="0"/>
              <a:t> </a:t>
            </a:r>
            <a:r>
              <a:rPr spc="100" dirty="0"/>
              <a:t>policy-making </a:t>
            </a:r>
            <a:r>
              <a:rPr spc="-930" dirty="0"/>
              <a:t> </a:t>
            </a:r>
            <a:r>
              <a:rPr spc="150" dirty="0"/>
              <a:t>and</a:t>
            </a:r>
            <a:r>
              <a:rPr spc="-10" dirty="0"/>
              <a:t> </a:t>
            </a:r>
            <a:r>
              <a:rPr spc="140" dirty="0"/>
              <a:t>help</a:t>
            </a:r>
            <a:r>
              <a:rPr spc="-5" dirty="0"/>
              <a:t> </a:t>
            </a:r>
            <a:r>
              <a:rPr spc="75" dirty="0"/>
              <a:t>us</a:t>
            </a:r>
            <a:r>
              <a:rPr spc="-10" dirty="0"/>
              <a:t> </a:t>
            </a:r>
            <a:r>
              <a:rPr spc="145" dirty="0"/>
              <a:t>identify</a:t>
            </a:r>
            <a:r>
              <a:rPr spc="-5" dirty="0"/>
              <a:t> </a:t>
            </a:r>
            <a:r>
              <a:rPr spc="180" dirty="0"/>
              <a:t>what</a:t>
            </a:r>
            <a:r>
              <a:rPr spc="-10" dirty="0"/>
              <a:t> </a:t>
            </a:r>
            <a:r>
              <a:rPr spc="100" dirty="0"/>
              <a:t>"deliverables"</a:t>
            </a:r>
            <a:r>
              <a:rPr spc="-5" dirty="0"/>
              <a:t> </a:t>
            </a:r>
            <a:r>
              <a:rPr spc="145" dirty="0"/>
              <a:t>should</a:t>
            </a:r>
            <a:r>
              <a:rPr spc="-10" dirty="0"/>
              <a:t> </a:t>
            </a:r>
            <a:r>
              <a:rPr spc="125" dirty="0"/>
              <a:t>be</a:t>
            </a:r>
            <a:r>
              <a:rPr spc="-5" dirty="0"/>
              <a:t> </a:t>
            </a:r>
            <a:r>
              <a:rPr spc="110" dirty="0"/>
              <a:t>created</a:t>
            </a:r>
            <a:r>
              <a:rPr spc="-10" dirty="0"/>
              <a:t> </a:t>
            </a:r>
            <a:r>
              <a:rPr spc="229" dirty="0"/>
              <a:t>to</a:t>
            </a:r>
            <a:r>
              <a:rPr spc="-5" dirty="0"/>
              <a:t> </a:t>
            </a:r>
            <a:r>
              <a:rPr spc="155" dirty="0"/>
              <a:t>foster</a:t>
            </a:r>
            <a:r>
              <a:rPr spc="-10" dirty="0"/>
              <a:t> </a:t>
            </a:r>
            <a:r>
              <a:rPr spc="80" dirty="0"/>
              <a:t>well-being.</a:t>
            </a:r>
          </a:p>
          <a:p>
            <a:pPr marL="528320" marR="1061085" algn="ctr">
              <a:lnSpc>
                <a:spcPct val="116100"/>
              </a:lnSpc>
              <a:spcBef>
                <a:spcPts val="3195"/>
              </a:spcBef>
            </a:pPr>
            <a:r>
              <a:rPr sz="3500" spc="-95" dirty="0"/>
              <a:t>Absolute</a:t>
            </a:r>
            <a:r>
              <a:rPr sz="3500" spc="-430" dirty="0"/>
              <a:t> </a:t>
            </a:r>
            <a:r>
              <a:rPr sz="3500" spc="-55" dirty="0"/>
              <a:t>income</a:t>
            </a:r>
            <a:r>
              <a:rPr sz="3500" spc="-430" dirty="0"/>
              <a:t> </a:t>
            </a:r>
            <a:r>
              <a:rPr sz="3500" spc="-105" dirty="0"/>
              <a:t>is</a:t>
            </a:r>
            <a:r>
              <a:rPr sz="3500" spc="-430" dirty="0"/>
              <a:t> </a:t>
            </a:r>
            <a:r>
              <a:rPr sz="3500" spc="10" dirty="0"/>
              <a:t>important</a:t>
            </a:r>
            <a:r>
              <a:rPr sz="3500" spc="-425" dirty="0"/>
              <a:t> </a:t>
            </a:r>
            <a:r>
              <a:rPr sz="3500" spc="35" dirty="0"/>
              <a:t>in</a:t>
            </a:r>
            <a:r>
              <a:rPr sz="3500" spc="-430" dirty="0"/>
              <a:t> </a:t>
            </a:r>
            <a:r>
              <a:rPr sz="3500" spc="40" dirty="0"/>
              <a:t>poor</a:t>
            </a:r>
            <a:r>
              <a:rPr sz="3500" spc="-430" dirty="0"/>
              <a:t> </a:t>
            </a:r>
            <a:r>
              <a:rPr sz="3500" spc="-100" dirty="0"/>
              <a:t>countries,</a:t>
            </a:r>
            <a:r>
              <a:rPr sz="3500" spc="-425" dirty="0"/>
              <a:t> </a:t>
            </a:r>
            <a:r>
              <a:rPr sz="3500" spc="80" dirty="0"/>
              <a:t>but</a:t>
            </a:r>
            <a:r>
              <a:rPr sz="3500" spc="-430" dirty="0"/>
              <a:t> </a:t>
            </a:r>
            <a:r>
              <a:rPr sz="3500" spc="-45" dirty="0"/>
              <a:t>rich</a:t>
            </a:r>
            <a:r>
              <a:rPr sz="3500" spc="-430" dirty="0"/>
              <a:t> </a:t>
            </a:r>
            <a:r>
              <a:rPr sz="3500" spc="-75" dirty="0"/>
              <a:t>countries</a:t>
            </a:r>
            <a:r>
              <a:rPr sz="3500" spc="-430" dirty="0"/>
              <a:t> </a:t>
            </a:r>
            <a:r>
              <a:rPr sz="3500" spc="10" dirty="0"/>
              <a:t>tend</a:t>
            </a:r>
            <a:r>
              <a:rPr sz="3500" spc="-425" dirty="0"/>
              <a:t> </a:t>
            </a:r>
            <a:r>
              <a:rPr sz="3500" spc="110" dirty="0"/>
              <a:t>to</a:t>
            </a:r>
            <a:r>
              <a:rPr sz="3500" spc="-430" dirty="0"/>
              <a:t> </a:t>
            </a:r>
            <a:r>
              <a:rPr sz="3500" spc="-125" dirty="0"/>
              <a:t>place</a:t>
            </a:r>
            <a:r>
              <a:rPr sz="3500" spc="-430" dirty="0"/>
              <a:t> </a:t>
            </a:r>
            <a:r>
              <a:rPr sz="3500" spc="35" dirty="0"/>
              <a:t>more </a:t>
            </a:r>
            <a:r>
              <a:rPr sz="3500" spc="-915" dirty="0"/>
              <a:t> </a:t>
            </a:r>
            <a:r>
              <a:rPr sz="3500" spc="-45" dirty="0"/>
              <a:t>importance</a:t>
            </a:r>
            <a:r>
              <a:rPr sz="3500" spc="-430" dirty="0"/>
              <a:t> </a:t>
            </a:r>
            <a:r>
              <a:rPr sz="3500" spc="75" dirty="0"/>
              <a:t>on</a:t>
            </a:r>
            <a:r>
              <a:rPr sz="3500" spc="-430" dirty="0"/>
              <a:t> </a:t>
            </a:r>
            <a:r>
              <a:rPr sz="3500" spc="-80" dirty="0"/>
              <a:t>comparative</a:t>
            </a:r>
            <a:r>
              <a:rPr sz="3500" spc="-430" dirty="0"/>
              <a:t> </a:t>
            </a:r>
            <a:r>
              <a:rPr sz="3500" spc="-85" dirty="0"/>
              <a:t>income.</a:t>
            </a:r>
            <a:r>
              <a:rPr sz="3500" spc="-430" dirty="0"/>
              <a:t> </a:t>
            </a:r>
            <a:r>
              <a:rPr sz="3500" spc="-20" dirty="0"/>
              <a:t>Other</a:t>
            </a:r>
            <a:r>
              <a:rPr sz="3500" spc="-430" dirty="0"/>
              <a:t> </a:t>
            </a:r>
            <a:r>
              <a:rPr sz="3500" spc="-75" dirty="0"/>
              <a:t>factors</a:t>
            </a:r>
            <a:r>
              <a:rPr sz="3500" spc="-430" dirty="0"/>
              <a:t> </a:t>
            </a:r>
            <a:r>
              <a:rPr sz="3500" spc="25" dirty="0"/>
              <a:t>with</a:t>
            </a:r>
            <a:r>
              <a:rPr sz="3500" spc="-425" dirty="0"/>
              <a:t> </a:t>
            </a:r>
            <a:r>
              <a:rPr sz="3500" dirty="0"/>
              <a:t>a</a:t>
            </a:r>
            <a:r>
              <a:rPr sz="3500" spc="-430" dirty="0"/>
              <a:t> </a:t>
            </a:r>
            <a:r>
              <a:rPr sz="3500" spc="-45" dirty="0"/>
              <a:t>strong</a:t>
            </a:r>
            <a:r>
              <a:rPr sz="3500" spc="-430" dirty="0"/>
              <a:t> </a:t>
            </a:r>
            <a:r>
              <a:rPr sz="3500" spc="-45" dirty="0"/>
              <a:t>impact</a:t>
            </a:r>
            <a:r>
              <a:rPr sz="3500" spc="-430" dirty="0"/>
              <a:t> </a:t>
            </a:r>
            <a:r>
              <a:rPr sz="3500" spc="75" dirty="0"/>
              <a:t>on</a:t>
            </a:r>
            <a:r>
              <a:rPr sz="3500" spc="-430" dirty="0"/>
              <a:t> </a:t>
            </a:r>
            <a:r>
              <a:rPr sz="3500" spc="-105" dirty="0"/>
              <a:t>happiness </a:t>
            </a:r>
            <a:r>
              <a:rPr sz="3500" spc="-915" dirty="0"/>
              <a:t> </a:t>
            </a:r>
            <a:r>
              <a:rPr sz="3500" spc="-80" dirty="0"/>
              <a:t>include</a:t>
            </a:r>
            <a:r>
              <a:rPr sz="3500" spc="-434" dirty="0"/>
              <a:t> </a:t>
            </a:r>
            <a:r>
              <a:rPr sz="3500" spc="-60" dirty="0"/>
              <a:t>quality</a:t>
            </a:r>
            <a:r>
              <a:rPr sz="3500" spc="-434" dirty="0"/>
              <a:t> </a:t>
            </a:r>
            <a:r>
              <a:rPr sz="3500" spc="85" dirty="0"/>
              <a:t>of</a:t>
            </a:r>
            <a:r>
              <a:rPr sz="3500" spc="-430" dirty="0"/>
              <a:t> </a:t>
            </a:r>
            <a:r>
              <a:rPr sz="3500" spc="-50" dirty="0"/>
              <a:t>work,</a:t>
            </a:r>
            <a:r>
              <a:rPr sz="3500" spc="-434" dirty="0"/>
              <a:t> </a:t>
            </a:r>
            <a:r>
              <a:rPr sz="3500" spc="-150" dirty="0"/>
              <a:t>social</a:t>
            </a:r>
            <a:r>
              <a:rPr sz="3500" spc="-430" dirty="0"/>
              <a:t> </a:t>
            </a:r>
            <a:r>
              <a:rPr sz="3500" spc="-45" dirty="0"/>
              <a:t>trust,</a:t>
            </a:r>
            <a:r>
              <a:rPr sz="3500" spc="-434" dirty="0"/>
              <a:t> </a:t>
            </a:r>
            <a:r>
              <a:rPr sz="3500" spc="-10" dirty="0"/>
              <a:t>freedom</a:t>
            </a:r>
            <a:r>
              <a:rPr sz="3500" spc="-430" dirty="0"/>
              <a:t> </a:t>
            </a:r>
            <a:r>
              <a:rPr sz="3500" spc="85" dirty="0"/>
              <a:t>of</a:t>
            </a:r>
            <a:r>
              <a:rPr sz="3500" spc="-434" dirty="0"/>
              <a:t> </a:t>
            </a:r>
            <a:r>
              <a:rPr sz="3500" spc="-155" dirty="0"/>
              <a:t>choice,</a:t>
            </a:r>
            <a:r>
              <a:rPr sz="3500" spc="-430" dirty="0"/>
              <a:t> </a:t>
            </a:r>
            <a:r>
              <a:rPr sz="3500" spc="-10" dirty="0"/>
              <a:t>and</a:t>
            </a:r>
            <a:r>
              <a:rPr sz="3500" spc="-434" dirty="0"/>
              <a:t> </a:t>
            </a:r>
            <a:r>
              <a:rPr sz="3500" spc="-90" dirty="0"/>
              <a:t>political</a:t>
            </a:r>
            <a:r>
              <a:rPr sz="3500" spc="-430" dirty="0"/>
              <a:t> </a:t>
            </a:r>
            <a:r>
              <a:rPr sz="3500" spc="-75" dirty="0"/>
              <a:t>participation.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758797" y="10287000"/>
                  </a:moveTo>
                  <a:lnTo>
                    <a:pt x="329145" y="8857336"/>
                  </a:lnTo>
                  <a:lnTo>
                    <a:pt x="0" y="8528190"/>
                  </a:lnTo>
                  <a:lnTo>
                    <a:pt x="0" y="10287000"/>
                  </a:lnTo>
                  <a:lnTo>
                    <a:pt x="1758797" y="10287000"/>
                  </a:lnTo>
                  <a:close/>
                </a:path>
                <a:path w="18288000" h="10287000">
                  <a:moveTo>
                    <a:pt x="18288000" y="0"/>
                  </a:moveTo>
                  <a:lnTo>
                    <a:pt x="16531031" y="0"/>
                  </a:lnTo>
                  <a:lnTo>
                    <a:pt x="18288000" y="175695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81682"/>
              <a:ext cx="18288000" cy="7261225"/>
            </a:xfrm>
            <a:custGeom>
              <a:avLst/>
              <a:gdLst/>
              <a:ahLst/>
              <a:cxnLst/>
              <a:rect l="l" t="t" r="r" b="b"/>
              <a:pathLst>
                <a:path w="18288000" h="7261225">
                  <a:moveTo>
                    <a:pt x="3392779" y="247726"/>
                  </a:moveTo>
                  <a:lnTo>
                    <a:pt x="3387750" y="197891"/>
                  </a:lnTo>
                  <a:lnTo>
                    <a:pt x="3373348" y="151434"/>
                  </a:lnTo>
                  <a:lnTo>
                    <a:pt x="3350552" y="109359"/>
                  </a:lnTo>
                  <a:lnTo>
                    <a:pt x="3320389" y="72669"/>
                  </a:lnTo>
                  <a:lnTo>
                    <a:pt x="3283851" y="42392"/>
                  </a:lnTo>
                  <a:lnTo>
                    <a:pt x="3241941" y="19507"/>
                  </a:lnTo>
                  <a:lnTo>
                    <a:pt x="3195675" y="5041"/>
                  </a:lnTo>
                  <a:lnTo>
                    <a:pt x="3146031" y="0"/>
                  </a:lnTo>
                  <a:lnTo>
                    <a:pt x="0" y="0"/>
                  </a:lnTo>
                  <a:lnTo>
                    <a:pt x="0" y="1314450"/>
                  </a:lnTo>
                  <a:lnTo>
                    <a:pt x="3146031" y="1314450"/>
                  </a:lnTo>
                  <a:lnTo>
                    <a:pt x="3195675" y="1309408"/>
                  </a:lnTo>
                  <a:lnTo>
                    <a:pt x="3241941" y="1294942"/>
                  </a:lnTo>
                  <a:lnTo>
                    <a:pt x="3283851" y="1272057"/>
                  </a:lnTo>
                  <a:lnTo>
                    <a:pt x="3320389" y="1241780"/>
                  </a:lnTo>
                  <a:lnTo>
                    <a:pt x="3350552" y="1205090"/>
                  </a:lnTo>
                  <a:lnTo>
                    <a:pt x="3373348" y="1163015"/>
                  </a:lnTo>
                  <a:lnTo>
                    <a:pt x="3387750" y="1116558"/>
                  </a:lnTo>
                  <a:lnTo>
                    <a:pt x="3392779" y="1066723"/>
                  </a:lnTo>
                  <a:lnTo>
                    <a:pt x="3392779" y="247726"/>
                  </a:lnTo>
                  <a:close/>
                </a:path>
                <a:path w="18288000" h="7261225">
                  <a:moveTo>
                    <a:pt x="5711291" y="5791898"/>
                  </a:moveTo>
                  <a:lnTo>
                    <a:pt x="5708167" y="5745721"/>
                  </a:lnTo>
                  <a:lnTo>
                    <a:pt x="5699061" y="5701423"/>
                  </a:lnTo>
                  <a:lnTo>
                    <a:pt x="5684405" y="5659386"/>
                  </a:lnTo>
                  <a:lnTo>
                    <a:pt x="5664593" y="5620029"/>
                  </a:lnTo>
                  <a:lnTo>
                    <a:pt x="5640032" y="5583758"/>
                  </a:lnTo>
                  <a:lnTo>
                    <a:pt x="5611152" y="5551005"/>
                  </a:lnTo>
                  <a:lnTo>
                    <a:pt x="5578348" y="5522150"/>
                  </a:lnTo>
                  <a:lnTo>
                    <a:pt x="5542038" y="5497627"/>
                  </a:lnTo>
                  <a:lnTo>
                    <a:pt x="5502630" y="5477840"/>
                  </a:lnTo>
                  <a:lnTo>
                    <a:pt x="5460543" y="5463197"/>
                  </a:lnTo>
                  <a:lnTo>
                    <a:pt x="5416181" y="5454116"/>
                  </a:lnTo>
                  <a:lnTo>
                    <a:pt x="5369953" y="5450992"/>
                  </a:lnTo>
                  <a:lnTo>
                    <a:pt x="1423657" y="5450992"/>
                  </a:lnTo>
                  <a:lnTo>
                    <a:pt x="1377442" y="5454116"/>
                  </a:lnTo>
                  <a:lnTo>
                    <a:pt x="1333068" y="5463197"/>
                  </a:lnTo>
                  <a:lnTo>
                    <a:pt x="1290980" y="5477840"/>
                  </a:lnTo>
                  <a:lnTo>
                    <a:pt x="1251572" y="5497627"/>
                  </a:lnTo>
                  <a:lnTo>
                    <a:pt x="1215263" y="5522150"/>
                  </a:lnTo>
                  <a:lnTo>
                    <a:pt x="1182458" y="5551005"/>
                  </a:lnTo>
                  <a:lnTo>
                    <a:pt x="1153579" y="5583758"/>
                  </a:lnTo>
                  <a:lnTo>
                    <a:pt x="1129030" y="5620029"/>
                  </a:lnTo>
                  <a:lnTo>
                    <a:pt x="1109218" y="5659386"/>
                  </a:lnTo>
                  <a:lnTo>
                    <a:pt x="1094549" y="5701423"/>
                  </a:lnTo>
                  <a:lnTo>
                    <a:pt x="1085456" y="5745721"/>
                  </a:lnTo>
                  <a:lnTo>
                    <a:pt x="1082332" y="5791898"/>
                  </a:lnTo>
                  <a:lnTo>
                    <a:pt x="1082332" y="6919849"/>
                  </a:lnTo>
                  <a:lnTo>
                    <a:pt x="1085456" y="6966013"/>
                  </a:lnTo>
                  <a:lnTo>
                    <a:pt x="1094549" y="7010324"/>
                  </a:lnTo>
                  <a:lnTo>
                    <a:pt x="1109218" y="7052361"/>
                  </a:lnTo>
                  <a:lnTo>
                    <a:pt x="1129030" y="7091705"/>
                  </a:lnTo>
                  <a:lnTo>
                    <a:pt x="1153579" y="7127976"/>
                  </a:lnTo>
                  <a:lnTo>
                    <a:pt x="1182458" y="7160730"/>
                  </a:lnTo>
                  <a:lnTo>
                    <a:pt x="1215263" y="7189584"/>
                  </a:lnTo>
                  <a:lnTo>
                    <a:pt x="1251572" y="7214108"/>
                  </a:lnTo>
                  <a:lnTo>
                    <a:pt x="1290980" y="7233894"/>
                  </a:lnTo>
                  <a:lnTo>
                    <a:pt x="1333068" y="7248538"/>
                  </a:lnTo>
                  <a:lnTo>
                    <a:pt x="1377442" y="7257618"/>
                  </a:lnTo>
                  <a:lnTo>
                    <a:pt x="1423657" y="7260742"/>
                  </a:lnTo>
                  <a:lnTo>
                    <a:pt x="5369953" y="7260742"/>
                  </a:lnTo>
                  <a:lnTo>
                    <a:pt x="5416181" y="7257618"/>
                  </a:lnTo>
                  <a:lnTo>
                    <a:pt x="5460543" y="7248538"/>
                  </a:lnTo>
                  <a:lnTo>
                    <a:pt x="5502630" y="7233894"/>
                  </a:lnTo>
                  <a:lnTo>
                    <a:pt x="5542038" y="7214108"/>
                  </a:lnTo>
                  <a:lnTo>
                    <a:pt x="5578348" y="7189584"/>
                  </a:lnTo>
                  <a:lnTo>
                    <a:pt x="5611152" y="7160730"/>
                  </a:lnTo>
                  <a:lnTo>
                    <a:pt x="5640032" y="7127976"/>
                  </a:lnTo>
                  <a:lnTo>
                    <a:pt x="5664593" y="7091705"/>
                  </a:lnTo>
                  <a:lnTo>
                    <a:pt x="5684405" y="7052361"/>
                  </a:lnTo>
                  <a:lnTo>
                    <a:pt x="5699061" y="7010324"/>
                  </a:lnTo>
                  <a:lnTo>
                    <a:pt x="5708167" y="6966013"/>
                  </a:lnTo>
                  <a:lnTo>
                    <a:pt x="5711291" y="6919849"/>
                  </a:lnTo>
                  <a:lnTo>
                    <a:pt x="5711291" y="5791898"/>
                  </a:lnTo>
                  <a:close/>
                </a:path>
                <a:path w="18288000" h="7261225">
                  <a:moveTo>
                    <a:pt x="11459705" y="5792063"/>
                  </a:moveTo>
                  <a:lnTo>
                    <a:pt x="11456581" y="5745873"/>
                  </a:lnTo>
                  <a:lnTo>
                    <a:pt x="11447488" y="5701538"/>
                  </a:lnTo>
                  <a:lnTo>
                    <a:pt x="11432819" y="5659488"/>
                  </a:lnTo>
                  <a:lnTo>
                    <a:pt x="11413007" y="5620105"/>
                  </a:lnTo>
                  <a:lnTo>
                    <a:pt x="11388458" y="5583834"/>
                  </a:lnTo>
                  <a:lnTo>
                    <a:pt x="11359566" y="5551055"/>
                  </a:lnTo>
                  <a:lnTo>
                    <a:pt x="11326774" y="5522188"/>
                  </a:lnTo>
                  <a:lnTo>
                    <a:pt x="11290452" y="5497652"/>
                  </a:lnTo>
                  <a:lnTo>
                    <a:pt x="11251057" y="5477853"/>
                  </a:lnTo>
                  <a:lnTo>
                    <a:pt x="11208957" y="5463210"/>
                  </a:lnTo>
                  <a:lnTo>
                    <a:pt x="11164595" y="5454116"/>
                  </a:lnTo>
                  <a:lnTo>
                    <a:pt x="11118367" y="5450992"/>
                  </a:lnTo>
                  <a:lnTo>
                    <a:pt x="7172045" y="5450992"/>
                  </a:lnTo>
                  <a:lnTo>
                    <a:pt x="7125817" y="5454116"/>
                  </a:lnTo>
                  <a:lnTo>
                    <a:pt x="7081456" y="5463210"/>
                  </a:lnTo>
                  <a:lnTo>
                    <a:pt x="7039356" y="5477853"/>
                  </a:lnTo>
                  <a:lnTo>
                    <a:pt x="6999960" y="5497652"/>
                  </a:lnTo>
                  <a:lnTo>
                    <a:pt x="6963651" y="5522188"/>
                  </a:lnTo>
                  <a:lnTo>
                    <a:pt x="6930847" y="5551055"/>
                  </a:lnTo>
                  <a:lnTo>
                    <a:pt x="6901955" y="5583834"/>
                  </a:lnTo>
                  <a:lnTo>
                    <a:pt x="6877405" y="5620105"/>
                  </a:lnTo>
                  <a:lnTo>
                    <a:pt x="6857593" y="5659488"/>
                  </a:lnTo>
                  <a:lnTo>
                    <a:pt x="6842925" y="5701538"/>
                  </a:lnTo>
                  <a:lnTo>
                    <a:pt x="6833832" y="5745873"/>
                  </a:lnTo>
                  <a:lnTo>
                    <a:pt x="6830708" y="5792063"/>
                  </a:lnTo>
                  <a:lnTo>
                    <a:pt x="6830708" y="6919671"/>
                  </a:lnTo>
                  <a:lnTo>
                    <a:pt x="6833832" y="6965861"/>
                  </a:lnTo>
                  <a:lnTo>
                    <a:pt x="6842925" y="7010197"/>
                  </a:lnTo>
                  <a:lnTo>
                    <a:pt x="6857593" y="7052246"/>
                  </a:lnTo>
                  <a:lnTo>
                    <a:pt x="6877405" y="7091629"/>
                  </a:lnTo>
                  <a:lnTo>
                    <a:pt x="6901955" y="7127913"/>
                  </a:lnTo>
                  <a:lnTo>
                    <a:pt x="6930847" y="7160679"/>
                  </a:lnTo>
                  <a:lnTo>
                    <a:pt x="6963651" y="7189546"/>
                  </a:lnTo>
                  <a:lnTo>
                    <a:pt x="6999960" y="7214082"/>
                  </a:lnTo>
                  <a:lnTo>
                    <a:pt x="7039356" y="7233882"/>
                  </a:lnTo>
                  <a:lnTo>
                    <a:pt x="7081456" y="7248525"/>
                  </a:lnTo>
                  <a:lnTo>
                    <a:pt x="7125817" y="7257618"/>
                  </a:lnTo>
                  <a:lnTo>
                    <a:pt x="7172045" y="7260742"/>
                  </a:lnTo>
                  <a:lnTo>
                    <a:pt x="11118367" y="7260742"/>
                  </a:lnTo>
                  <a:lnTo>
                    <a:pt x="11164595" y="7257618"/>
                  </a:lnTo>
                  <a:lnTo>
                    <a:pt x="11208957" y="7248525"/>
                  </a:lnTo>
                  <a:lnTo>
                    <a:pt x="11251057" y="7233882"/>
                  </a:lnTo>
                  <a:lnTo>
                    <a:pt x="11290452" y="7214082"/>
                  </a:lnTo>
                  <a:lnTo>
                    <a:pt x="11326774" y="7189546"/>
                  </a:lnTo>
                  <a:lnTo>
                    <a:pt x="11359566" y="7160679"/>
                  </a:lnTo>
                  <a:lnTo>
                    <a:pt x="11388458" y="7127913"/>
                  </a:lnTo>
                  <a:lnTo>
                    <a:pt x="11413007" y="7091629"/>
                  </a:lnTo>
                  <a:lnTo>
                    <a:pt x="11432819" y="7052246"/>
                  </a:lnTo>
                  <a:lnTo>
                    <a:pt x="11447488" y="7010197"/>
                  </a:lnTo>
                  <a:lnTo>
                    <a:pt x="11456581" y="6965861"/>
                  </a:lnTo>
                  <a:lnTo>
                    <a:pt x="11459705" y="6919671"/>
                  </a:lnTo>
                  <a:lnTo>
                    <a:pt x="11459705" y="5792063"/>
                  </a:lnTo>
                  <a:close/>
                </a:path>
                <a:path w="18288000" h="7261225">
                  <a:moveTo>
                    <a:pt x="18287988" y="0"/>
                  </a:moveTo>
                  <a:lnTo>
                    <a:pt x="15139238" y="0"/>
                  </a:lnTo>
                  <a:lnTo>
                    <a:pt x="15089594" y="5041"/>
                  </a:lnTo>
                  <a:lnTo>
                    <a:pt x="15043328" y="19507"/>
                  </a:lnTo>
                  <a:lnTo>
                    <a:pt x="15001418" y="42392"/>
                  </a:lnTo>
                  <a:lnTo>
                    <a:pt x="14964880" y="72669"/>
                  </a:lnTo>
                  <a:lnTo>
                    <a:pt x="14934718" y="109359"/>
                  </a:lnTo>
                  <a:lnTo>
                    <a:pt x="14911934" y="151434"/>
                  </a:lnTo>
                  <a:lnTo>
                    <a:pt x="14897519" y="197891"/>
                  </a:lnTo>
                  <a:lnTo>
                    <a:pt x="14892490" y="247726"/>
                  </a:lnTo>
                  <a:lnTo>
                    <a:pt x="14892490" y="1066723"/>
                  </a:lnTo>
                  <a:lnTo>
                    <a:pt x="14897519" y="1116558"/>
                  </a:lnTo>
                  <a:lnTo>
                    <a:pt x="14911934" y="1163015"/>
                  </a:lnTo>
                  <a:lnTo>
                    <a:pt x="14934718" y="1205090"/>
                  </a:lnTo>
                  <a:lnTo>
                    <a:pt x="14964880" y="1241780"/>
                  </a:lnTo>
                  <a:lnTo>
                    <a:pt x="15001418" y="1272057"/>
                  </a:lnTo>
                  <a:lnTo>
                    <a:pt x="15043328" y="1294942"/>
                  </a:lnTo>
                  <a:lnTo>
                    <a:pt x="15089594" y="1309408"/>
                  </a:lnTo>
                  <a:lnTo>
                    <a:pt x="15139238" y="1314450"/>
                  </a:lnTo>
                  <a:lnTo>
                    <a:pt x="18287988" y="131445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579110" y="7132670"/>
            <a:ext cx="4663440" cy="1809750"/>
          </a:xfrm>
          <a:custGeom>
            <a:avLst/>
            <a:gdLst/>
            <a:ahLst/>
            <a:cxnLst/>
            <a:rect l="l" t="t" r="r" b="b"/>
            <a:pathLst>
              <a:path w="4629150" h="1809750">
                <a:moveTo>
                  <a:pt x="4287664" y="1809749"/>
                </a:moveTo>
                <a:lnTo>
                  <a:pt x="341338" y="1809749"/>
                </a:lnTo>
                <a:lnTo>
                  <a:pt x="295111" y="1806628"/>
                </a:lnTo>
                <a:lnTo>
                  <a:pt x="250747" y="1797536"/>
                </a:lnTo>
                <a:lnTo>
                  <a:pt x="208656" y="1782886"/>
                </a:lnTo>
                <a:lnTo>
                  <a:pt x="169250" y="1763088"/>
                </a:lnTo>
                <a:lnTo>
                  <a:pt x="132940" y="1738553"/>
                </a:lnTo>
                <a:lnTo>
                  <a:pt x="100137" y="1709691"/>
                </a:lnTo>
                <a:lnTo>
                  <a:pt x="71253" y="1676914"/>
                </a:lnTo>
                <a:lnTo>
                  <a:pt x="46698" y="1640633"/>
                </a:lnTo>
                <a:lnTo>
                  <a:pt x="26884" y="1601258"/>
                </a:lnTo>
                <a:lnTo>
                  <a:pt x="12222" y="1559201"/>
                </a:lnTo>
                <a:lnTo>
                  <a:pt x="3124" y="1514872"/>
                </a:lnTo>
                <a:lnTo>
                  <a:pt x="0" y="1468681"/>
                </a:lnTo>
                <a:lnTo>
                  <a:pt x="0" y="341068"/>
                </a:lnTo>
                <a:lnTo>
                  <a:pt x="3124" y="294877"/>
                </a:lnTo>
                <a:lnTo>
                  <a:pt x="12222" y="250548"/>
                </a:lnTo>
                <a:lnTo>
                  <a:pt x="26884" y="208491"/>
                </a:lnTo>
                <a:lnTo>
                  <a:pt x="46698" y="169116"/>
                </a:lnTo>
                <a:lnTo>
                  <a:pt x="71253" y="132835"/>
                </a:lnTo>
                <a:lnTo>
                  <a:pt x="100137" y="100058"/>
                </a:lnTo>
                <a:lnTo>
                  <a:pt x="132940" y="71196"/>
                </a:lnTo>
                <a:lnTo>
                  <a:pt x="169250" y="46661"/>
                </a:lnTo>
                <a:lnTo>
                  <a:pt x="208656" y="26863"/>
                </a:lnTo>
                <a:lnTo>
                  <a:pt x="250747" y="12213"/>
                </a:lnTo>
                <a:lnTo>
                  <a:pt x="295111" y="3121"/>
                </a:lnTo>
                <a:lnTo>
                  <a:pt x="341338" y="0"/>
                </a:lnTo>
                <a:lnTo>
                  <a:pt x="4287664" y="0"/>
                </a:lnTo>
                <a:lnTo>
                  <a:pt x="4333891" y="3121"/>
                </a:lnTo>
                <a:lnTo>
                  <a:pt x="4378256" y="12213"/>
                </a:lnTo>
                <a:lnTo>
                  <a:pt x="4420347" y="26863"/>
                </a:lnTo>
                <a:lnTo>
                  <a:pt x="4459753" y="46661"/>
                </a:lnTo>
                <a:lnTo>
                  <a:pt x="4496063" y="71196"/>
                </a:lnTo>
                <a:lnTo>
                  <a:pt x="4528866" y="100058"/>
                </a:lnTo>
                <a:lnTo>
                  <a:pt x="4557750" y="132835"/>
                </a:lnTo>
                <a:lnTo>
                  <a:pt x="4582305" y="169116"/>
                </a:lnTo>
                <a:lnTo>
                  <a:pt x="4602118" y="208491"/>
                </a:lnTo>
                <a:lnTo>
                  <a:pt x="4616780" y="250548"/>
                </a:lnTo>
                <a:lnTo>
                  <a:pt x="4625879" y="294877"/>
                </a:lnTo>
                <a:lnTo>
                  <a:pt x="4629003" y="341068"/>
                </a:lnTo>
                <a:lnTo>
                  <a:pt x="4629003" y="1468681"/>
                </a:lnTo>
                <a:lnTo>
                  <a:pt x="4625879" y="1514872"/>
                </a:lnTo>
                <a:lnTo>
                  <a:pt x="4616780" y="1559201"/>
                </a:lnTo>
                <a:lnTo>
                  <a:pt x="4602118" y="1601258"/>
                </a:lnTo>
                <a:lnTo>
                  <a:pt x="4582305" y="1640633"/>
                </a:lnTo>
                <a:lnTo>
                  <a:pt x="4557750" y="1676914"/>
                </a:lnTo>
                <a:lnTo>
                  <a:pt x="4528866" y="1709691"/>
                </a:lnTo>
                <a:lnTo>
                  <a:pt x="4496063" y="1738553"/>
                </a:lnTo>
                <a:lnTo>
                  <a:pt x="4459753" y="1763088"/>
                </a:lnTo>
                <a:lnTo>
                  <a:pt x="4420347" y="1782886"/>
                </a:lnTo>
                <a:lnTo>
                  <a:pt x="4378256" y="1797536"/>
                </a:lnTo>
                <a:lnTo>
                  <a:pt x="4333891" y="1806628"/>
                </a:lnTo>
                <a:lnTo>
                  <a:pt x="4287664" y="1809749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Mr. Aaditya Maheshwari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87945" y="485459"/>
            <a:ext cx="9855200" cy="331914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 marR="5080" algn="ctr">
              <a:lnSpc>
                <a:spcPts val="8020"/>
              </a:lnSpc>
              <a:spcBef>
                <a:spcPts val="1920"/>
              </a:spcBef>
            </a:pPr>
            <a:r>
              <a:rPr sz="8200" spc="-850" dirty="0"/>
              <a:t>T</a:t>
            </a:r>
            <a:r>
              <a:rPr sz="8200" spc="-560" dirty="0"/>
              <a:t>E</a:t>
            </a:r>
            <a:r>
              <a:rPr sz="8200" spc="-350" dirty="0"/>
              <a:t>C</a:t>
            </a:r>
            <a:r>
              <a:rPr sz="8200" spc="-720" dirty="0"/>
              <a:t>H</a:t>
            </a:r>
            <a:r>
              <a:rPr sz="8200" spc="-795" dirty="0"/>
              <a:t>N</a:t>
            </a:r>
            <a:r>
              <a:rPr sz="8200" spc="-5" dirty="0"/>
              <a:t>O</a:t>
            </a:r>
            <a:r>
              <a:rPr sz="8200" spc="-1380" dirty="0"/>
              <a:t> </a:t>
            </a:r>
            <a:r>
              <a:rPr sz="8200" spc="-2175" dirty="0"/>
              <a:t>I</a:t>
            </a:r>
            <a:r>
              <a:rPr sz="8200" spc="-795" dirty="0"/>
              <a:t>N</a:t>
            </a:r>
            <a:r>
              <a:rPr sz="8200" spc="-495" dirty="0"/>
              <a:t>D</a:t>
            </a:r>
            <a:r>
              <a:rPr sz="8200" spc="-2175" dirty="0"/>
              <a:t>I</a:t>
            </a:r>
            <a:r>
              <a:rPr sz="8200" spc="105" dirty="0"/>
              <a:t>A</a:t>
            </a:r>
            <a:r>
              <a:rPr sz="8200" spc="-1380" dirty="0"/>
              <a:t> </a:t>
            </a:r>
            <a:r>
              <a:rPr sz="8200" spc="-795" dirty="0"/>
              <a:t>N</a:t>
            </a:r>
            <a:r>
              <a:rPr sz="8200" spc="-459" dirty="0"/>
              <a:t>J</a:t>
            </a:r>
            <a:r>
              <a:rPr sz="8200" spc="-200" dirty="0"/>
              <a:t>R  </a:t>
            </a:r>
            <a:r>
              <a:rPr sz="8200" spc="-2175" dirty="0"/>
              <a:t>I</a:t>
            </a:r>
            <a:r>
              <a:rPr sz="8200" spc="-795" dirty="0"/>
              <a:t>N</a:t>
            </a:r>
            <a:r>
              <a:rPr sz="8200" spc="-990" dirty="0"/>
              <a:t>S</a:t>
            </a:r>
            <a:r>
              <a:rPr sz="8200" spc="-850" dirty="0"/>
              <a:t>T</a:t>
            </a:r>
            <a:r>
              <a:rPr sz="8200" spc="-2175" dirty="0"/>
              <a:t>I</a:t>
            </a:r>
            <a:r>
              <a:rPr sz="8200" spc="-850" dirty="0"/>
              <a:t>T</a:t>
            </a:r>
            <a:r>
              <a:rPr sz="8200" spc="-680" dirty="0"/>
              <a:t>U</a:t>
            </a:r>
            <a:r>
              <a:rPr sz="8200" spc="-850" dirty="0"/>
              <a:t>T</a:t>
            </a:r>
            <a:r>
              <a:rPr sz="8200" spc="-70" dirty="0"/>
              <a:t>E</a:t>
            </a:r>
            <a:r>
              <a:rPr sz="8200" spc="-1380" dirty="0"/>
              <a:t> </a:t>
            </a:r>
            <a:r>
              <a:rPr sz="8200" spc="-495" dirty="0"/>
              <a:t>O</a:t>
            </a:r>
            <a:r>
              <a:rPr sz="8200" spc="-35" dirty="0"/>
              <a:t>F  </a:t>
            </a:r>
            <a:r>
              <a:rPr sz="8200" spc="-610" dirty="0"/>
              <a:t>TECHNOLOGY</a:t>
            </a:r>
            <a:endParaRPr sz="8200"/>
          </a:p>
        </p:txBody>
      </p:sp>
      <p:sp>
        <p:nvSpPr>
          <p:cNvPr id="7" name="object 7"/>
          <p:cNvSpPr txBox="1"/>
          <p:nvPr/>
        </p:nvSpPr>
        <p:spPr>
          <a:xfrm>
            <a:off x="1486497" y="7495636"/>
            <a:ext cx="3818254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80" dirty="0">
                <a:solidFill>
                  <a:srgbClr val="FFFFFF"/>
                </a:solidFill>
                <a:latin typeface="Verdana"/>
                <a:cs typeface="Verdana"/>
              </a:rPr>
              <a:t>18ETCCS069</a:t>
            </a:r>
            <a:endParaRPr sz="4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9719" y="7495636"/>
            <a:ext cx="380872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85" dirty="0">
                <a:solidFill>
                  <a:srgbClr val="FFFFFF"/>
                </a:solidFill>
                <a:latin typeface="Verdana"/>
                <a:cs typeface="Verdana"/>
              </a:rPr>
              <a:t>18ETCCS083</a:t>
            </a:r>
            <a:endParaRPr sz="47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5159" y="3843552"/>
            <a:ext cx="9897745" cy="165481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950" b="1" i="1" spc="20" dirty="0">
                <a:solidFill>
                  <a:srgbClr val="253F6A"/>
                </a:solidFill>
                <a:latin typeface="Verdana"/>
                <a:cs typeface="Verdana"/>
              </a:rPr>
              <a:t>Topic</a:t>
            </a:r>
            <a:r>
              <a:rPr sz="2950" b="1" i="1" spc="-80" dirty="0">
                <a:solidFill>
                  <a:srgbClr val="253F6A"/>
                </a:solidFill>
                <a:latin typeface="Verdana"/>
                <a:cs typeface="Verdana"/>
              </a:rPr>
              <a:t> </a:t>
            </a:r>
            <a:r>
              <a:rPr sz="2950" b="1" spc="-240" dirty="0">
                <a:solidFill>
                  <a:srgbClr val="253F6A"/>
                </a:solidFill>
                <a:latin typeface="Tahoma"/>
                <a:cs typeface="Tahoma"/>
              </a:rPr>
              <a:t>:</a:t>
            </a:r>
            <a:endParaRPr sz="29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60"/>
              </a:spcBef>
            </a:pPr>
            <a:r>
              <a:rPr sz="4300" spc="250" dirty="0">
                <a:solidFill>
                  <a:srgbClr val="202423"/>
                </a:solidFill>
                <a:latin typeface="Verdana"/>
                <a:cs typeface="Verdana"/>
              </a:rPr>
              <a:t>World</a:t>
            </a:r>
            <a:r>
              <a:rPr sz="4300" spc="-20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4300" spc="170" dirty="0">
                <a:solidFill>
                  <a:srgbClr val="202423"/>
                </a:solidFill>
                <a:latin typeface="Verdana"/>
                <a:cs typeface="Verdana"/>
              </a:rPr>
              <a:t>Happiness</a:t>
            </a:r>
            <a:r>
              <a:rPr sz="4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4300" spc="140" dirty="0">
                <a:solidFill>
                  <a:srgbClr val="202423"/>
                </a:solidFill>
                <a:latin typeface="Verdana"/>
                <a:cs typeface="Verdana"/>
              </a:rPr>
              <a:t>Research</a:t>
            </a:r>
            <a:r>
              <a:rPr sz="4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4300" spc="165" dirty="0">
                <a:solidFill>
                  <a:srgbClr val="202423"/>
                </a:solidFill>
                <a:latin typeface="Verdana"/>
                <a:cs typeface="Verdana"/>
              </a:rPr>
              <a:t>Report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6446" y="6501246"/>
            <a:ext cx="299847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220" dirty="0">
                <a:solidFill>
                  <a:srgbClr val="253F6A"/>
                </a:solidFill>
                <a:latin typeface="Tahoma"/>
                <a:cs typeface="Tahoma"/>
              </a:rPr>
              <a:t>PALASH</a:t>
            </a:r>
            <a:r>
              <a:rPr sz="2950" b="1" spc="50" dirty="0">
                <a:solidFill>
                  <a:srgbClr val="253F6A"/>
                </a:solidFill>
                <a:latin typeface="Tahoma"/>
                <a:cs typeface="Tahoma"/>
              </a:rPr>
              <a:t> </a:t>
            </a:r>
            <a:r>
              <a:rPr sz="2950" b="1" spc="55" dirty="0">
                <a:solidFill>
                  <a:srgbClr val="253F6A"/>
                </a:solidFill>
                <a:latin typeface="Tahoma"/>
                <a:cs typeface="Tahoma"/>
              </a:rPr>
              <a:t>SIYAL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3485" y="6501246"/>
            <a:ext cx="416369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45" dirty="0">
                <a:solidFill>
                  <a:srgbClr val="253F6A"/>
                </a:solidFill>
                <a:latin typeface="Tahoma"/>
                <a:cs typeface="Tahoma"/>
              </a:rPr>
              <a:t>SRUSHTI</a:t>
            </a:r>
            <a:r>
              <a:rPr sz="2950" b="1" spc="25" dirty="0">
                <a:solidFill>
                  <a:srgbClr val="253F6A"/>
                </a:solidFill>
                <a:latin typeface="Tahoma"/>
                <a:cs typeface="Tahoma"/>
              </a:rPr>
              <a:t> </a:t>
            </a:r>
            <a:r>
              <a:rPr sz="2950" b="1" spc="120" dirty="0">
                <a:solidFill>
                  <a:srgbClr val="253F6A"/>
                </a:solidFill>
                <a:latin typeface="Tahoma"/>
                <a:cs typeface="Tahoma"/>
              </a:rPr>
              <a:t>CHOUDHRI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19610" y="6501246"/>
            <a:ext cx="254571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95" dirty="0">
                <a:solidFill>
                  <a:srgbClr val="253F6A"/>
                </a:solidFill>
                <a:latin typeface="Tahoma"/>
                <a:cs typeface="Tahoma"/>
              </a:rPr>
              <a:t>GUIDED</a:t>
            </a:r>
            <a:r>
              <a:rPr sz="2950" b="1" spc="70" dirty="0">
                <a:solidFill>
                  <a:srgbClr val="253F6A"/>
                </a:solidFill>
                <a:latin typeface="Tahoma"/>
                <a:cs typeface="Tahoma"/>
              </a:rPr>
              <a:t> </a:t>
            </a:r>
            <a:r>
              <a:rPr sz="2950" b="1" spc="175" dirty="0">
                <a:solidFill>
                  <a:srgbClr val="253F6A"/>
                </a:solidFill>
                <a:latin typeface="Tahoma"/>
                <a:cs typeface="Tahoma"/>
              </a:rPr>
              <a:t>BY</a:t>
            </a:r>
            <a:r>
              <a:rPr sz="2950" b="1" spc="75" dirty="0">
                <a:solidFill>
                  <a:srgbClr val="253F6A"/>
                </a:solidFill>
                <a:latin typeface="Tahoma"/>
                <a:cs typeface="Tahoma"/>
              </a:rPr>
              <a:t> </a:t>
            </a:r>
            <a:r>
              <a:rPr sz="2950" b="1" spc="-240" dirty="0">
                <a:solidFill>
                  <a:srgbClr val="253F6A"/>
                </a:solidFill>
                <a:latin typeface="Tahoma"/>
                <a:cs typeface="Tahoma"/>
              </a:rPr>
              <a:t>:</a:t>
            </a:r>
            <a:endParaRPr sz="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14" y="2"/>
              <a:ext cx="11744324" cy="10286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615603"/>
              <a:ext cx="16230600" cy="9058275"/>
            </a:xfrm>
            <a:custGeom>
              <a:avLst/>
              <a:gdLst/>
              <a:ahLst/>
              <a:cxnLst/>
              <a:rect l="l" t="t" r="r" b="b"/>
              <a:pathLst>
                <a:path w="16230600" h="9058275">
                  <a:moveTo>
                    <a:pt x="16230598" y="9058274"/>
                  </a:moveTo>
                  <a:lnTo>
                    <a:pt x="0" y="90582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90582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82479" y="105448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615603"/>
              <a:ext cx="7867649" cy="9067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28923" y="1294977"/>
            <a:ext cx="3704590" cy="1118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150" spc="-345" dirty="0">
                <a:solidFill>
                  <a:srgbClr val="FFFFFF"/>
                </a:solidFill>
              </a:rPr>
              <a:t>A</a:t>
            </a:r>
            <a:r>
              <a:rPr sz="7150" spc="-360" dirty="0">
                <a:solidFill>
                  <a:srgbClr val="FFFFFF"/>
                </a:solidFill>
              </a:rPr>
              <a:t>B</a:t>
            </a:r>
            <a:r>
              <a:rPr sz="7150" spc="-440" dirty="0">
                <a:solidFill>
                  <a:srgbClr val="FFFFFF"/>
                </a:solidFill>
              </a:rPr>
              <a:t>O</a:t>
            </a:r>
            <a:r>
              <a:rPr sz="7150" spc="-600" dirty="0">
                <a:solidFill>
                  <a:srgbClr val="FFFFFF"/>
                </a:solidFill>
              </a:rPr>
              <a:t>U</a:t>
            </a:r>
            <a:r>
              <a:rPr sz="7150" spc="-325" dirty="0">
                <a:solidFill>
                  <a:srgbClr val="FFFFFF"/>
                </a:solidFill>
              </a:rPr>
              <a:t>T</a:t>
            </a:r>
            <a:r>
              <a:rPr sz="7150" spc="-1205" dirty="0">
                <a:solidFill>
                  <a:srgbClr val="FFFFFF"/>
                </a:solidFill>
              </a:rPr>
              <a:t> </a:t>
            </a:r>
            <a:r>
              <a:rPr sz="7150" spc="-850" dirty="0">
                <a:solidFill>
                  <a:srgbClr val="FFFFFF"/>
                </a:solidFill>
              </a:rPr>
              <a:t>:</a:t>
            </a:r>
            <a:endParaRPr sz="7150"/>
          </a:p>
        </p:txBody>
      </p:sp>
      <p:sp>
        <p:nvSpPr>
          <p:cNvPr id="8" name="object 8"/>
          <p:cNvSpPr txBox="1"/>
          <p:nvPr/>
        </p:nvSpPr>
        <p:spPr>
          <a:xfrm>
            <a:off x="9040418" y="2753524"/>
            <a:ext cx="7814945" cy="586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0" marR="132080" algn="ctr">
              <a:lnSpc>
                <a:spcPct val="116199"/>
              </a:lnSpc>
              <a:spcBef>
                <a:spcPts val="95"/>
              </a:spcBef>
            </a:pP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1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13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CT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29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70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12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15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6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229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74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7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200" b="1" i="1" spc="-34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60" dirty="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sz="2200" b="1" i="1" spc="-185" dirty="0">
                <a:solidFill>
                  <a:srgbClr val="FFFFFF"/>
                </a:solidFill>
                <a:latin typeface="Verdana"/>
                <a:cs typeface="Verdana"/>
              </a:rPr>
              <a:t>SUPPORT.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Verdana"/>
              <a:cs typeface="Verdana"/>
            </a:endParaRPr>
          </a:p>
          <a:p>
            <a:pPr marL="272415" marR="264795" indent="1550035">
              <a:lnSpc>
                <a:spcPct val="116199"/>
              </a:lnSpc>
            </a:pP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13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CT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200">
              <a:latin typeface="Verdana"/>
              <a:cs typeface="Verdana"/>
            </a:endParaRPr>
          </a:p>
          <a:p>
            <a:pPr marL="12700" marR="5080" algn="ctr">
              <a:lnSpc>
                <a:spcPct val="116199"/>
              </a:lnSpc>
            </a:pP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80" dirty="0">
                <a:solidFill>
                  <a:srgbClr val="FFFFFF"/>
                </a:solidFill>
                <a:latin typeface="Verdana"/>
                <a:cs typeface="Verdana"/>
              </a:rPr>
              <a:t>REVIEWED</a:t>
            </a:r>
            <a:r>
              <a:rPr sz="2200" b="1" i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3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200" b="1" i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b="1" i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EMERGING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5" dirty="0">
                <a:solidFill>
                  <a:srgbClr val="FFFFFF"/>
                </a:solidFill>
                <a:latin typeface="Verdana"/>
                <a:cs typeface="Verdana"/>
              </a:rPr>
              <a:t>KNOWLEDGE </a:t>
            </a:r>
            <a:r>
              <a:rPr sz="2200" b="1" i="1" spc="-7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4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10" dirty="0">
                <a:solidFill>
                  <a:srgbClr val="FFFFFF"/>
                </a:solidFill>
                <a:latin typeface="Verdana"/>
                <a:cs typeface="Verdana"/>
              </a:rPr>
              <a:t>SCIENCE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8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HAPPINESS,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0" dirty="0">
                <a:solidFill>
                  <a:srgbClr val="FFFFFF"/>
                </a:solidFill>
                <a:latin typeface="Verdana"/>
                <a:cs typeface="Verdana"/>
              </a:rPr>
              <a:t>SHOWING</a:t>
            </a:r>
            <a:r>
              <a:rPr sz="2200" b="1" i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6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QUALITY </a:t>
            </a:r>
            <a:r>
              <a:rPr sz="2200" b="1" i="1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45" dirty="0">
                <a:solidFill>
                  <a:srgbClr val="FFFFFF"/>
                </a:solidFill>
                <a:latin typeface="Verdana"/>
                <a:cs typeface="Verdana"/>
              </a:rPr>
              <a:t>’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2200" b="1" i="1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b="1" i="1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15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2200" b="1" i="1" spc="-200" dirty="0">
                <a:solidFill>
                  <a:srgbClr val="FFFFFF"/>
                </a:solidFill>
                <a:latin typeface="Verdana"/>
                <a:cs typeface="Verdana"/>
              </a:rPr>
              <a:t>PERSONALIZED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WELL-BEING </a:t>
            </a:r>
            <a:r>
              <a:rPr sz="2200" b="1" i="1" spc="-190" dirty="0">
                <a:solidFill>
                  <a:srgbClr val="FFFFFF"/>
                </a:solidFill>
                <a:latin typeface="Verdana"/>
                <a:cs typeface="Verdana"/>
              </a:rPr>
              <a:t>MEASURES, COLLECTIVELY </a:t>
            </a:r>
            <a:r>
              <a:rPr sz="2200" b="1" i="1" spc="-7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b="1" i="1" spc="-1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0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b="1" i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200" b="1" i="1" spc="-5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2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i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i="1" spc="-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i="1" spc="-1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b="1" i="1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b="1" i="1" spc="-1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527746" y="0"/>
              <a:ext cx="10760710" cy="10287000"/>
            </a:xfrm>
            <a:custGeom>
              <a:avLst/>
              <a:gdLst/>
              <a:ahLst/>
              <a:cxnLst/>
              <a:rect l="l" t="t" r="r" b="b"/>
              <a:pathLst>
                <a:path w="10760710" h="10287000">
                  <a:moveTo>
                    <a:pt x="10760252" y="10286999"/>
                  </a:moveTo>
                  <a:lnTo>
                    <a:pt x="1051081" y="10286999"/>
                  </a:lnTo>
                  <a:lnTo>
                    <a:pt x="1024912" y="10240558"/>
                  </a:lnTo>
                  <a:lnTo>
                    <a:pt x="994516" y="10185622"/>
                  </a:lnTo>
                  <a:lnTo>
                    <a:pt x="964532" y="10130428"/>
                  </a:lnTo>
                  <a:lnTo>
                    <a:pt x="934965" y="10074977"/>
                  </a:lnTo>
                  <a:lnTo>
                    <a:pt x="905814" y="10019271"/>
                  </a:lnTo>
                  <a:lnTo>
                    <a:pt x="877084" y="9963313"/>
                  </a:lnTo>
                  <a:lnTo>
                    <a:pt x="848775" y="9907104"/>
                  </a:lnTo>
                  <a:lnTo>
                    <a:pt x="820890" y="9850646"/>
                  </a:lnTo>
                  <a:lnTo>
                    <a:pt x="793431" y="9793943"/>
                  </a:lnTo>
                  <a:lnTo>
                    <a:pt x="766400" y="9736995"/>
                  </a:lnTo>
                  <a:lnTo>
                    <a:pt x="739800" y="9679805"/>
                  </a:lnTo>
                  <a:lnTo>
                    <a:pt x="713631" y="9622375"/>
                  </a:lnTo>
                  <a:lnTo>
                    <a:pt x="687897" y="9564706"/>
                  </a:lnTo>
                  <a:lnTo>
                    <a:pt x="662599" y="9506802"/>
                  </a:lnTo>
                  <a:lnTo>
                    <a:pt x="637740" y="9448664"/>
                  </a:lnTo>
                  <a:lnTo>
                    <a:pt x="613321" y="9390295"/>
                  </a:lnTo>
                  <a:lnTo>
                    <a:pt x="589345" y="9331696"/>
                  </a:lnTo>
                  <a:lnTo>
                    <a:pt x="565814" y="9272869"/>
                  </a:lnTo>
                  <a:lnTo>
                    <a:pt x="542729" y="9213817"/>
                  </a:lnTo>
                  <a:lnTo>
                    <a:pt x="520094" y="9154541"/>
                  </a:lnTo>
                  <a:lnTo>
                    <a:pt x="497909" y="9095044"/>
                  </a:lnTo>
                  <a:lnTo>
                    <a:pt x="476178" y="9035328"/>
                  </a:lnTo>
                  <a:lnTo>
                    <a:pt x="454901" y="8975395"/>
                  </a:lnTo>
                  <a:lnTo>
                    <a:pt x="434082" y="8915247"/>
                  </a:lnTo>
                  <a:lnTo>
                    <a:pt x="413723" y="8854886"/>
                  </a:lnTo>
                  <a:lnTo>
                    <a:pt x="393825" y="8794314"/>
                  </a:lnTo>
                  <a:lnTo>
                    <a:pt x="374390" y="8733533"/>
                  </a:lnTo>
                  <a:lnTo>
                    <a:pt x="355421" y="8672546"/>
                  </a:lnTo>
                  <a:lnTo>
                    <a:pt x="336920" y="8611354"/>
                  </a:lnTo>
                  <a:lnTo>
                    <a:pt x="318888" y="8549960"/>
                  </a:lnTo>
                  <a:lnTo>
                    <a:pt x="301329" y="8488365"/>
                  </a:lnTo>
                  <a:lnTo>
                    <a:pt x="284243" y="8426572"/>
                  </a:lnTo>
                  <a:lnTo>
                    <a:pt x="267634" y="8364583"/>
                  </a:lnTo>
                  <a:lnTo>
                    <a:pt x="251503" y="8302400"/>
                  </a:lnTo>
                  <a:lnTo>
                    <a:pt x="235852" y="8240024"/>
                  </a:lnTo>
                  <a:lnTo>
                    <a:pt x="220683" y="8177459"/>
                  </a:lnTo>
                  <a:lnTo>
                    <a:pt x="205999" y="8114706"/>
                  </a:lnTo>
                  <a:lnTo>
                    <a:pt x="191801" y="8051767"/>
                  </a:lnTo>
                  <a:lnTo>
                    <a:pt x="178092" y="7988644"/>
                  </a:lnTo>
                  <a:lnTo>
                    <a:pt x="164874" y="7925340"/>
                  </a:lnTo>
                  <a:lnTo>
                    <a:pt x="152148" y="7861856"/>
                  </a:lnTo>
                  <a:lnTo>
                    <a:pt x="139917" y="7798195"/>
                  </a:lnTo>
                  <a:lnTo>
                    <a:pt x="128183" y="7734358"/>
                  </a:lnTo>
                  <a:lnTo>
                    <a:pt x="116949" y="7670348"/>
                  </a:lnTo>
                  <a:lnTo>
                    <a:pt x="106215" y="7606167"/>
                  </a:lnTo>
                  <a:lnTo>
                    <a:pt x="95985" y="7541817"/>
                  </a:lnTo>
                  <a:lnTo>
                    <a:pt x="86260" y="7477301"/>
                  </a:lnTo>
                  <a:lnTo>
                    <a:pt x="77042" y="7412619"/>
                  </a:lnTo>
                  <a:lnTo>
                    <a:pt x="68334" y="7347774"/>
                  </a:lnTo>
                  <a:lnTo>
                    <a:pt x="60137" y="7282769"/>
                  </a:lnTo>
                  <a:lnTo>
                    <a:pt x="52454" y="7217605"/>
                  </a:lnTo>
                  <a:lnTo>
                    <a:pt x="45287" y="7152284"/>
                  </a:lnTo>
                  <a:lnTo>
                    <a:pt x="38638" y="7086809"/>
                  </a:lnTo>
                  <a:lnTo>
                    <a:pt x="32509" y="7021182"/>
                  </a:lnTo>
                  <a:lnTo>
                    <a:pt x="26901" y="6955404"/>
                  </a:lnTo>
                  <a:lnTo>
                    <a:pt x="21818" y="6889479"/>
                  </a:lnTo>
                  <a:lnTo>
                    <a:pt x="17261" y="6823407"/>
                  </a:lnTo>
                  <a:lnTo>
                    <a:pt x="13233" y="6757191"/>
                  </a:lnTo>
                  <a:lnTo>
                    <a:pt x="9734" y="6690833"/>
                  </a:lnTo>
                  <a:lnTo>
                    <a:pt x="6768" y="6624336"/>
                  </a:lnTo>
                  <a:lnTo>
                    <a:pt x="4337" y="6557700"/>
                  </a:lnTo>
                  <a:lnTo>
                    <a:pt x="2443" y="6490929"/>
                  </a:lnTo>
                  <a:lnTo>
                    <a:pt x="1087" y="6424025"/>
                  </a:lnTo>
                  <a:lnTo>
                    <a:pt x="272" y="6356989"/>
                  </a:lnTo>
                  <a:lnTo>
                    <a:pt x="0" y="6289818"/>
                  </a:lnTo>
                  <a:lnTo>
                    <a:pt x="272" y="6222658"/>
                  </a:lnTo>
                  <a:lnTo>
                    <a:pt x="1087" y="6155622"/>
                  </a:lnTo>
                  <a:lnTo>
                    <a:pt x="2443" y="6088718"/>
                  </a:lnTo>
                  <a:lnTo>
                    <a:pt x="4337" y="6021947"/>
                  </a:lnTo>
                  <a:lnTo>
                    <a:pt x="6768" y="5955312"/>
                  </a:lnTo>
                  <a:lnTo>
                    <a:pt x="9734" y="5888814"/>
                  </a:lnTo>
                  <a:lnTo>
                    <a:pt x="13233" y="5822456"/>
                  </a:lnTo>
                  <a:lnTo>
                    <a:pt x="17261" y="5756241"/>
                  </a:lnTo>
                  <a:lnTo>
                    <a:pt x="21818" y="5690169"/>
                  </a:lnTo>
                  <a:lnTo>
                    <a:pt x="26901" y="5624243"/>
                  </a:lnTo>
                  <a:lnTo>
                    <a:pt x="32509" y="5558465"/>
                  </a:lnTo>
                  <a:lnTo>
                    <a:pt x="38638" y="5492838"/>
                  </a:lnTo>
                  <a:lnTo>
                    <a:pt x="45287" y="5427363"/>
                  </a:lnTo>
                  <a:lnTo>
                    <a:pt x="52454" y="5362043"/>
                  </a:lnTo>
                  <a:lnTo>
                    <a:pt x="60137" y="5296879"/>
                  </a:lnTo>
                  <a:lnTo>
                    <a:pt x="68334" y="5231873"/>
                  </a:lnTo>
                  <a:lnTo>
                    <a:pt x="77042" y="5167029"/>
                  </a:lnTo>
                  <a:lnTo>
                    <a:pt x="86260" y="5102347"/>
                  </a:lnTo>
                  <a:lnTo>
                    <a:pt x="95985" y="5037830"/>
                  </a:lnTo>
                  <a:lnTo>
                    <a:pt x="106215" y="4973480"/>
                  </a:lnTo>
                  <a:lnTo>
                    <a:pt x="116949" y="4909299"/>
                  </a:lnTo>
                  <a:lnTo>
                    <a:pt x="128183" y="4845289"/>
                  </a:lnTo>
                  <a:lnTo>
                    <a:pt x="139917" y="4781453"/>
                  </a:lnTo>
                  <a:lnTo>
                    <a:pt x="152148" y="4717792"/>
                  </a:lnTo>
                  <a:lnTo>
                    <a:pt x="164874" y="4654308"/>
                  </a:lnTo>
                  <a:lnTo>
                    <a:pt x="178092" y="4591004"/>
                  </a:lnTo>
                  <a:lnTo>
                    <a:pt x="191801" y="4527881"/>
                  </a:lnTo>
                  <a:lnTo>
                    <a:pt x="205999" y="4464942"/>
                  </a:lnTo>
                  <a:lnTo>
                    <a:pt x="220683" y="4402189"/>
                  </a:lnTo>
                  <a:lnTo>
                    <a:pt x="235852" y="4339623"/>
                  </a:lnTo>
                  <a:lnTo>
                    <a:pt x="251503" y="4277248"/>
                  </a:lnTo>
                  <a:lnTo>
                    <a:pt x="267634" y="4215065"/>
                  </a:lnTo>
                  <a:lnTo>
                    <a:pt x="284243" y="4153075"/>
                  </a:lnTo>
                  <a:lnTo>
                    <a:pt x="301329" y="4091282"/>
                  </a:lnTo>
                  <a:lnTo>
                    <a:pt x="318888" y="4029688"/>
                  </a:lnTo>
                  <a:lnTo>
                    <a:pt x="336920" y="3968293"/>
                  </a:lnTo>
                  <a:lnTo>
                    <a:pt x="355421" y="3907101"/>
                  </a:lnTo>
                  <a:lnTo>
                    <a:pt x="374390" y="3846114"/>
                  </a:lnTo>
                  <a:lnTo>
                    <a:pt x="393825" y="3785333"/>
                  </a:lnTo>
                  <a:lnTo>
                    <a:pt x="413723" y="3724761"/>
                  </a:lnTo>
                  <a:lnTo>
                    <a:pt x="434082" y="3664400"/>
                  </a:lnTo>
                  <a:lnTo>
                    <a:pt x="454901" y="3604252"/>
                  </a:lnTo>
                  <a:lnTo>
                    <a:pt x="476178" y="3544319"/>
                  </a:lnTo>
                  <a:lnTo>
                    <a:pt x="497909" y="3484603"/>
                  </a:lnTo>
                  <a:lnTo>
                    <a:pt x="520094" y="3425106"/>
                  </a:lnTo>
                  <a:lnTo>
                    <a:pt x="542729" y="3365831"/>
                  </a:lnTo>
                  <a:lnTo>
                    <a:pt x="565814" y="3306779"/>
                  </a:lnTo>
                  <a:lnTo>
                    <a:pt x="589345" y="3247952"/>
                  </a:lnTo>
                  <a:lnTo>
                    <a:pt x="613321" y="3189353"/>
                  </a:lnTo>
                  <a:lnTo>
                    <a:pt x="637740" y="3130983"/>
                  </a:lnTo>
                  <a:lnTo>
                    <a:pt x="662599" y="3072845"/>
                  </a:lnTo>
                  <a:lnTo>
                    <a:pt x="687897" y="3014941"/>
                  </a:lnTo>
                  <a:lnTo>
                    <a:pt x="713631" y="2957273"/>
                  </a:lnTo>
                  <a:lnTo>
                    <a:pt x="739800" y="2899843"/>
                  </a:lnTo>
                  <a:lnTo>
                    <a:pt x="766400" y="2842653"/>
                  </a:lnTo>
                  <a:lnTo>
                    <a:pt x="793431" y="2785705"/>
                  </a:lnTo>
                  <a:lnTo>
                    <a:pt x="820890" y="2729001"/>
                  </a:lnTo>
                  <a:lnTo>
                    <a:pt x="848775" y="2672544"/>
                  </a:lnTo>
                  <a:lnTo>
                    <a:pt x="877084" y="2616335"/>
                  </a:lnTo>
                  <a:lnTo>
                    <a:pt x="905814" y="2560376"/>
                  </a:lnTo>
                  <a:lnTo>
                    <a:pt x="934965" y="2504671"/>
                  </a:lnTo>
                  <a:lnTo>
                    <a:pt x="964532" y="2449220"/>
                  </a:lnTo>
                  <a:lnTo>
                    <a:pt x="994516" y="2394025"/>
                  </a:lnTo>
                  <a:lnTo>
                    <a:pt x="1024912" y="2339090"/>
                  </a:lnTo>
                  <a:lnTo>
                    <a:pt x="1055720" y="2284415"/>
                  </a:lnTo>
                  <a:lnTo>
                    <a:pt x="1086938" y="2230004"/>
                  </a:lnTo>
                  <a:lnTo>
                    <a:pt x="1118562" y="2175858"/>
                  </a:lnTo>
                  <a:lnTo>
                    <a:pt x="1150592" y="2121979"/>
                  </a:lnTo>
                  <a:lnTo>
                    <a:pt x="1183024" y="2068369"/>
                  </a:lnTo>
                  <a:lnTo>
                    <a:pt x="1215858" y="2015030"/>
                  </a:lnTo>
                  <a:lnTo>
                    <a:pt x="1249090" y="1961966"/>
                  </a:lnTo>
                  <a:lnTo>
                    <a:pt x="1282719" y="1909176"/>
                  </a:lnTo>
                  <a:lnTo>
                    <a:pt x="1316742" y="1856665"/>
                  </a:lnTo>
                  <a:lnTo>
                    <a:pt x="1351159" y="1804433"/>
                  </a:lnTo>
                  <a:lnTo>
                    <a:pt x="1385965" y="1752483"/>
                  </a:lnTo>
                  <a:lnTo>
                    <a:pt x="1421160" y="1700817"/>
                  </a:lnTo>
                  <a:lnTo>
                    <a:pt x="1456741" y="1649437"/>
                  </a:lnTo>
                  <a:lnTo>
                    <a:pt x="1492707" y="1598345"/>
                  </a:lnTo>
                  <a:lnTo>
                    <a:pt x="1529054" y="1547543"/>
                  </a:lnTo>
                  <a:lnTo>
                    <a:pt x="1565781" y="1497033"/>
                  </a:lnTo>
                  <a:lnTo>
                    <a:pt x="1602887" y="1446818"/>
                  </a:lnTo>
                  <a:lnTo>
                    <a:pt x="1640368" y="1396900"/>
                  </a:lnTo>
                  <a:lnTo>
                    <a:pt x="1678223" y="1347280"/>
                  </a:lnTo>
                  <a:lnTo>
                    <a:pt x="1716450" y="1297960"/>
                  </a:lnTo>
                  <a:lnTo>
                    <a:pt x="1755046" y="1248943"/>
                  </a:lnTo>
                  <a:lnTo>
                    <a:pt x="1794009" y="1200232"/>
                  </a:lnTo>
                  <a:lnTo>
                    <a:pt x="1833338" y="1151827"/>
                  </a:lnTo>
                  <a:lnTo>
                    <a:pt x="1873031" y="1103731"/>
                  </a:lnTo>
                  <a:lnTo>
                    <a:pt x="1913084" y="1055946"/>
                  </a:lnTo>
                  <a:lnTo>
                    <a:pt x="1953497" y="1008474"/>
                  </a:lnTo>
                  <a:lnTo>
                    <a:pt x="1994267" y="961318"/>
                  </a:lnTo>
                  <a:lnTo>
                    <a:pt x="2035391" y="914478"/>
                  </a:lnTo>
                  <a:lnTo>
                    <a:pt x="2076869" y="867959"/>
                  </a:lnTo>
                  <a:lnTo>
                    <a:pt x="2118697" y="821761"/>
                  </a:lnTo>
                  <a:lnTo>
                    <a:pt x="2160874" y="775886"/>
                  </a:lnTo>
                  <a:lnTo>
                    <a:pt x="2203397" y="730337"/>
                  </a:lnTo>
                  <a:lnTo>
                    <a:pt x="2246265" y="685116"/>
                  </a:lnTo>
                  <a:lnTo>
                    <a:pt x="2289476" y="640225"/>
                  </a:lnTo>
                  <a:lnTo>
                    <a:pt x="2333027" y="595666"/>
                  </a:lnTo>
                  <a:lnTo>
                    <a:pt x="2376916" y="551441"/>
                  </a:lnTo>
                  <a:lnTo>
                    <a:pt x="2421141" y="507552"/>
                  </a:lnTo>
                  <a:lnTo>
                    <a:pt x="2465700" y="464001"/>
                  </a:lnTo>
                  <a:lnTo>
                    <a:pt x="2510591" y="420791"/>
                  </a:lnTo>
                  <a:lnTo>
                    <a:pt x="2555812" y="377922"/>
                  </a:lnTo>
                  <a:lnTo>
                    <a:pt x="2601361" y="335399"/>
                  </a:lnTo>
                  <a:lnTo>
                    <a:pt x="2647235" y="293222"/>
                  </a:lnTo>
                  <a:lnTo>
                    <a:pt x="2693434" y="251394"/>
                  </a:lnTo>
                  <a:lnTo>
                    <a:pt x="2739953" y="209916"/>
                  </a:lnTo>
                  <a:lnTo>
                    <a:pt x="2786792" y="168792"/>
                  </a:lnTo>
                  <a:lnTo>
                    <a:pt x="2833949" y="128022"/>
                  </a:lnTo>
                  <a:lnTo>
                    <a:pt x="2881421" y="87609"/>
                  </a:lnTo>
                  <a:lnTo>
                    <a:pt x="2929205" y="47556"/>
                  </a:lnTo>
                  <a:lnTo>
                    <a:pt x="2977301" y="7864"/>
                  </a:lnTo>
                  <a:lnTo>
                    <a:pt x="2986980" y="0"/>
                  </a:lnTo>
                  <a:lnTo>
                    <a:pt x="10760252" y="0"/>
                  </a:lnTo>
                  <a:lnTo>
                    <a:pt x="10760252" y="10286999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2557" y="1035572"/>
              <a:ext cx="10285442" cy="92514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87586" y="8852421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517" y="264923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3019" y="488467"/>
            <a:ext cx="4366895" cy="1556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50" spc="-1240" dirty="0"/>
              <a:t>S</a:t>
            </a:r>
            <a:r>
              <a:rPr sz="10050" spc="-459" dirty="0"/>
              <a:t>C</a:t>
            </a:r>
            <a:r>
              <a:rPr sz="10050" spc="-645" dirty="0"/>
              <a:t>O</a:t>
            </a:r>
            <a:r>
              <a:rPr sz="10050" spc="-560" dirty="0"/>
              <a:t>P</a:t>
            </a:r>
            <a:r>
              <a:rPr sz="10050" spc="-120" dirty="0"/>
              <a:t>E</a:t>
            </a:r>
            <a:endParaRPr sz="10050"/>
          </a:p>
        </p:txBody>
      </p:sp>
      <p:sp>
        <p:nvSpPr>
          <p:cNvPr id="8" name="object 8"/>
          <p:cNvSpPr txBox="1"/>
          <p:nvPr/>
        </p:nvSpPr>
        <p:spPr>
          <a:xfrm>
            <a:off x="155242" y="2105174"/>
            <a:ext cx="7323455" cy="795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5025" indent="-822960">
              <a:lnSpc>
                <a:spcPts val="3440"/>
              </a:lnSpc>
              <a:spcBef>
                <a:spcPts val="100"/>
              </a:spcBef>
              <a:buChar char="·"/>
              <a:tabLst>
                <a:tab pos="835025" algn="l"/>
                <a:tab pos="835660" algn="l"/>
              </a:tabLst>
            </a:pPr>
            <a:r>
              <a:rPr sz="3300" spc="50" dirty="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10" dirty="0">
                <a:solidFill>
                  <a:srgbClr val="202423"/>
                </a:solidFill>
                <a:latin typeface="Verdana"/>
                <a:cs typeface="Verdana"/>
              </a:rPr>
              <a:t>Happiness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202423"/>
                </a:solidFill>
                <a:latin typeface="Verdana"/>
                <a:cs typeface="Verdana"/>
              </a:rPr>
              <a:t>Index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0" dirty="0">
                <a:solidFill>
                  <a:srgbClr val="202423"/>
                </a:solidFill>
                <a:latin typeface="Verdana"/>
                <a:cs typeface="Verdana"/>
              </a:rPr>
              <a:t>is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202423"/>
                </a:solidFill>
                <a:latin typeface="Verdana"/>
                <a:cs typeface="Verdana"/>
              </a:rPr>
              <a:t>a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tool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20" dirty="0">
                <a:solidFill>
                  <a:srgbClr val="202423"/>
                </a:solidFill>
                <a:latin typeface="Verdana"/>
                <a:cs typeface="Verdana"/>
              </a:rPr>
              <a:t>for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10" dirty="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60" dirty="0">
                <a:solidFill>
                  <a:srgbClr val="202423"/>
                </a:solidFill>
                <a:latin typeface="Verdana"/>
                <a:cs typeface="Verdana"/>
              </a:rPr>
              <a:t>use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40" dirty="0">
                <a:solidFill>
                  <a:srgbClr val="202423"/>
                </a:solidFill>
                <a:latin typeface="Verdana"/>
                <a:cs typeface="Verdana"/>
              </a:rPr>
              <a:t>of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202423"/>
                </a:solidFill>
                <a:latin typeface="Verdana"/>
                <a:cs typeface="Verdana"/>
              </a:rPr>
              <a:t>researchers,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160" dirty="0">
                <a:solidFill>
                  <a:srgbClr val="202423"/>
                </a:solidFill>
                <a:latin typeface="Verdana"/>
                <a:cs typeface="Verdana"/>
              </a:rPr>
              <a:t>community</a:t>
            </a:r>
            <a:r>
              <a:rPr sz="3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65" dirty="0">
                <a:solidFill>
                  <a:srgbClr val="202423"/>
                </a:solidFill>
                <a:latin typeface="Verdana"/>
                <a:cs typeface="Verdana"/>
              </a:rPr>
              <a:t>organizers</a:t>
            </a:r>
            <a:r>
              <a:rPr sz="3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40" dirty="0">
                <a:solidFill>
                  <a:srgbClr val="202423"/>
                </a:solidFill>
                <a:latin typeface="Verdana"/>
                <a:cs typeface="Verdana"/>
              </a:rPr>
              <a:t>and</a:t>
            </a:r>
            <a:r>
              <a:rPr sz="3300" spc="-19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policy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70" dirty="0">
                <a:solidFill>
                  <a:srgbClr val="202423"/>
                </a:solidFill>
                <a:latin typeface="Verdana"/>
                <a:cs typeface="Verdana"/>
              </a:rPr>
              <a:t>makers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00" dirty="0">
                <a:solidFill>
                  <a:srgbClr val="202423"/>
                </a:solidFill>
                <a:latin typeface="Verdana"/>
                <a:cs typeface="Verdana"/>
              </a:rPr>
              <a:t>seeking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to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20" dirty="0">
                <a:solidFill>
                  <a:srgbClr val="202423"/>
                </a:solidFill>
                <a:latin typeface="Verdana"/>
                <a:cs typeface="Verdana"/>
              </a:rPr>
              <a:t>understand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140" dirty="0">
                <a:solidFill>
                  <a:srgbClr val="202423"/>
                </a:solidFill>
                <a:latin typeface="Verdana"/>
                <a:cs typeface="Verdana"/>
              </a:rPr>
              <a:t>and</a:t>
            </a:r>
            <a:r>
              <a:rPr sz="3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40" dirty="0">
                <a:solidFill>
                  <a:srgbClr val="202423"/>
                </a:solidFill>
                <a:latin typeface="Verdana"/>
                <a:cs typeface="Verdana"/>
              </a:rPr>
              <a:t>enhance</a:t>
            </a:r>
            <a:r>
              <a:rPr sz="3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95" dirty="0">
                <a:solidFill>
                  <a:srgbClr val="202423"/>
                </a:solidFill>
                <a:latin typeface="Verdana"/>
                <a:cs typeface="Verdana"/>
              </a:rPr>
              <a:t>individual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50" dirty="0">
                <a:solidFill>
                  <a:srgbClr val="202423"/>
                </a:solidFill>
                <a:latin typeface="Verdana"/>
                <a:cs typeface="Verdana"/>
              </a:rPr>
              <a:t>happiness,</a:t>
            </a:r>
            <a:r>
              <a:rPr sz="3300" spc="-19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60" dirty="0">
                <a:solidFill>
                  <a:srgbClr val="202423"/>
                </a:solidFill>
                <a:latin typeface="Verdana"/>
                <a:cs typeface="Verdana"/>
              </a:rPr>
              <a:t>community</a:t>
            </a:r>
            <a:r>
              <a:rPr sz="3300" spc="-19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40" dirty="0">
                <a:solidFill>
                  <a:srgbClr val="202423"/>
                </a:solidFill>
                <a:latin typeface="Verdana"/>
                <a:cs typeface="Verdana"/>
              </a:rPr>
              <a:t>well-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60" dirty="0">
                <a:solidFill>
                  <a:srgbClr val="202423"/>
                </a:solidFill>
                <a:latin typeface="Verdana"/>
                <a:cs typeface="Verdana"/>
              </a:rPr>
              <a:t>being,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5" dirty="0">
                <a:solidFill>
                  <a:srgbClr val="202423"/>
                </a:solidFill>
                <a:latin typeface="Verdana"/>
                <a:cs typeface="Verdana"/>
              </a:rPr>
              <a:t>social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202423"/>
                </a:solidFill>
                <a:latin typeface="Verdana"/>
                <a:cs typeface="Verdana"/>
              </a:rPr>
              <a:t>justice,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60" dirty="0">
                <a:solidFill>
                  <a:srgbClr val="202423"/>
                </a:solidFill>
                <a:latin typeface="Verdana"/>
                <a:cs typeface="Verdana"/>
              </a:rPr>
              <a:t>economic</a:t>
            </a:r>
            <a:endParaRPr sz="3300">
              <a:latin typeface="Verdana"/>
              <a:cs typeface="Verdana"/>
            </a:endParaRPr>
          </a:p>
          <a:p>
            <a:pPr marL="12700" marR="1168400">
              <a:lnSpc>
                <a:spcPct val="73900"/>
              </a:lnSpc>
              <a:spcBef>
                <a:spcPts val="515"/>
              </a:spcBef>
            </a:pPr>
            <a:r>
              <a:rPr sz="3300" spc="15" dirty="0">
                <a:solidFill>
                  <a:srgbClr val="202423"/>
                </a:solidFill>
                <a:latin typeface="Verdana"/>
                <a:cs typeface="Verdana"/>
              </a:rPr>
              <a:t>equality,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40" dirty="0">
                <a:solidFill>
                  <a:srgbClr val="202423"/>
                </a:solidFill>
                <a:latin typeface="Verdana"/>
                <a:cs typeface="Verdana"/>
              </a:rPr>
              <a:t>and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00" dirty="0">
                <a:solidFill>
                  <a:srgbClr val="202423"/>
                </a:solidFill>
                <a:latin typeface="Verdana"/>
                <a:cs typeface="Verdana"/>
              </a:rPr>
              <a:t>environmental </a:t>
            </a:r>
            <a:r>
              <a:rPr sz="3300" spc="-114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25" dirty="0">
                <a:solidFill>
                  <a:srgbClr val="202423"/>
                </a:solidFill>
                <a:latin typeface="Verdana"/>
                <a:cs typeface="Verdana"/>
              </a:rPr>
              <a:t>sustainability.</a:t>
            </a:r>
            <a:endParaRPr sz="3300">
              <a:latin typeface="Verdana"/>
              <a:cs typeface="Verdana"/>
            </a:endParaRPr>
          </a:p>
          <a:p>
            <a:pPr marL="835025" indent="-822960">
              <a:lnSpc>
                <a:spcPts val="3445"/>
              </a:lnSpc>
              <a:spcBef>
                <a:spcPts val="1889"/>
              </a:spcBef>
              <a:buChar char="·"/>
              <a:tabLst>
                <a:tab pos="835025" algn="l"/>
                <a:tab pos="835660" algn="l"/>
              </a:tabLst>
            </a:pPr>
            <a:r>
              <a:rPr sz="3300" spc="50" dirty="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202423"/>
                </a:solidFill>
                <a:latin typeface="Verdana"/>
                <a:cs typeface="Verdana"/>
              </a:rPr>
              <a:t>Index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202423"/>
                </a:solidFill>
                <a:latin typeface="Verdana"/>
                <a:cs typeface="Verdana"/>
              </a:rPr>
              <a:t>reflects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202423"/>
                </a:solidFill>
                <a:latin typeface="Verdana"/>
                <a:cs typeface="Verdana"/>
              </a:rPr>
              <a:t>a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65" dirty="0">
                <a:solidFill>
                  <a:srgbClr val="202423"/>
                </a:solidFill>
                <a:latin typeface="Verdana"/>
                <a:cs typeface="Verdana"/>
              </a:rPr>
              <a:t>new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135" dirty="0">
                <a:solidFill>
                  <a:srgbClr val="202423"/>
                </a:solidFill>
                <a:latin typeface="Verdana"/>
                <a:cs typeface="Verdana"/>
              </a:rPr>
              <a:t>worldwide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85" dirty="0">
                <a:solidFill>
                  <a:srgbClr val="202423"/>
                </a:solidFill>
                <a:latin typeface="Verdana"/>
                <a:cs typeface="Verdana"/>
              </a:rPr>
              <a:t>demand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20" dirty="0">
                <a:solidFill>
                  <a:srgbClr val="202423"/>
                </a:solidFill>
                <a:latin typeface="Verdana"/>
                <a:cs typeface="Verdana"/>
              </a:rPr>
              <a:t>for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20" dirty="0">
                <a:solidFill>
                  <a:srgbClr val="202423"/>
                </a:solidFill>
                <a:latin typeface="Verdana"/>
                <a:cs typeface="Verdana"/>
              </a:rPr>
              <a:t>more</a:t>
            </a:r>
            <a:endParaRPr sz="3300">
              <a:latin typeface="Verdana"/>
              <a:cs typeface="Verdana"/>
            </a:endParaRPr>
          </a:p>
          <a:p>
            <a:pPr marL="12700" marR="511809">
              <a:lnSpc>
                <a:spcPct val="73900"/>
              </a:lnSpc>
              <a:spcBef>
                <a:spcPts val="515"/>
              </a:spcBef>
            </a:pPr>
            <a:r>
              <a:rPr sz="3300" spc="105" dirty="0">
                <a:solidFill>
                  <a:srgbClr val="202423"/>
                </a:solidFill>
                <a:latin typeface="Verdana"/>
                <a:cs typeface="Verdana"/>
              </a:rPr>
              <a:t>attention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to </a:t>
            </a:r>
            <a:r>
              <a:rPr sz="3300" spc="100" dirty="0">
                <a:solidFill>
                  <a:srgbClr val="202423"/>
                </a:solidFill>
                <a:latin typeface="Verdana"/>
                <a:cs typeface="Verdana"/>
              </a:rPr>
              <a:t>happiness </a:t>
            </a:r>
            <a:r>
              <a:rPr sz="3300" spc="-40" dirty="0">
                <a:solidFill>
                  <a:srgbClr val="202423"/>
                </a:solidFill>
                <a:latin typeface="Verdana"/>
                <a:cs typeface="Verdana"/>
              </a:rPr>
              <a:t>as </a:t>
            </a:r>
            <a:r>
              <a:rPr sz="3300" spc="-35" dirty="0">
                <a:solidFill>
                  <a:srgbClr val="202423"/>
                </a:solidFill>
                <a:latin typeface="Verdana"/>
                <a:cs typeface="Verdana"/>
              </a:rPr>
              <a:t>a </a:t>
            </a:r>
            <a:r>
              <a:rPr sz="3300" spc="-3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202423"/>
                </a:solidFill>
                <a:latin typeface="Verdana"/>
                <a:cs typeface="Verdana"/>
              </a:rPr>
              <a:t>criterion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20" dirty="0">
                <a:solidFill>
                  <a:srgbClr val="202423"/>
                </a:solidFill>
                <a:latin typeface="Verdana"/>
                <a:cs typeface="Verdana"/>
              </a:rPr>
              <a:t>for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25" dirty="0">
                <a:solidFill>
                  <a:srgbClr val="202423"/>
                </a:solidFill>
                <a:latin typeface="Verdana"/>
                <a:cs typeface="Verdana"/>
              </a:rPr>
              <a:t>government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policy</a:t>
            </a:r>
            <a:endParaRPr sz="3300">
              <a:latin typeface="Verdana"/>
              <a:cs typeface="Verdana"/>
            </a:endParaRPr>
          </a:p>
          <a:p>
            <a:pPr marL="835025" indent="-822960">
              <a:lnSpc>
                <a:spcPts val="3440"/>
              </a:lnSpc>
              <a:spcBef>
                <a:spcPts val="1889"/>
              </a:spcBef>
              <a:buChar char="·"/>
              <a:tabLst>
                <a:tab pos="835025" algn="l"/>
                <a:tab pos="835660" algn="l"/>
              </a:tabLst>
            </a:pPr>
            <a:r>
              <a:rPr sz="3300" spc="50" dirty="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202423"/>
                </a:solidFill>
                <a:latin typeface="Verdana"/>
                <a:cs typeface="Verdana"/>
              </a:rPr>
              <a:t>Index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0" dirty="0">
                <a:solidFill>
                  <a:srgbClr val="202423"/>
                </a:solidFill>
                <a:latin typeface="Verdana"/>
                <a:cs typeface="Verdana"/>
              </a:rPr>
              <a:t>is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25" dirty="0">
                <a:solidFill>
                  <a:srgbClr val="202423"/>
                </a:solidFill>
                <a:latin typeface="Verdana"/>
                <a:cs typeface="Verdana"/>
              </a:rPr>
              <a:t>also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202423"/>
                </a:solidFill>
                <a:latin typeface="Verdana"/>
                <a:cs typeface="Verdana"/>
              </a:rPr>
              <a:t>a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30" dirty="0">
                <a:solidFill>
                  <a:srgbClr val="202423"/>
                </a:solidFill>
                <a:latin typeface="Verdana"/>
                <a:cs typeface="Verdana"/>
              </a:rPr>
              <a:t>tight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202423"/>
                </a:solidFill>
                <a:latin typeface="Verdana"/>
                <a:cs typeface="Verdana"/>
              </a:rPr>
              <a:t>slap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135" dirty="0">
                <a:solidFill>
                  <a:srgbClr val="202423"/>
                </a:solidFill>
                <a:latin typeface="Verdana"/>
                <a:cs typeface="Verdana"/>
              </a:rPr>
              <a:t>on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10" dirty="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70" dirty="0">
                <a:solidFill>
                  <a:srgbClr val="202423"/>
                </a:solidFill>
                <a:latin typeface="Verdana"/>
                <a:cs typeface="Verdana"/>
              </a:rPr>
              <a:t>face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40" dirty="0">
                <a:solidFill>
                  <a:srgbClr val="202423"/>
                </a:solidFill>
                <a:latin typeface="Verdana"/>
                <a:cs typeface="Verdana"/>
              </a:rPr>
              <a:t>of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policy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202423"/>
                </a:solidFill>
                <a:latin typeface="Verdana"/>
                <a:cs typeface="Verdana"/>
              </a:rPr>
              <a:t>makers,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80" dirty="0">
                <a:solidFill>
                  <a:srgbClr val="202423"/>
                </a:solidFill>
                <a:latin typeface="Verdana"/>
                <a:cs typeface="Verdana"/>
              </a:rPr>
              <a:t>who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120" dirty="0">
                <a:solidFill>
                  <a:srgbClr val="202423"/>
                </a:solidFill>
                <a:latin typeface="Verdana"/>
                <a:cs typeface="Verdana"/>
              </a:rPr>
              <a:t>think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95" dirty="0">
                <a:solidFill>
                  <a:srgbClr val="202423"/>
                </a:solidFill>
                <a:latin typeface="Verdana"/>
                <a:cs typeface="Verdana"/>
              </a:rPr>
              <a:t>that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95" dirty="0">
                <a:solidFill>
                  <a:srgbClr val="202423"/>
                </a:solidFill>
                <a:latin typeface="Verdana"/>
                <a:cs typeface="Verdana"/>
              </a:rPr>
              <a:t>pursuit</a:t>
            </a:r>
            <a:r>
              <a:rPr sz="3300" spc="-18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40" dirty="0">
                <a:solidFill>
                  <a:srgbClr val="202423"/>
                </a:solidFill>
                <a:latin typeface="Verdana"/>
                <a:cs typeface="Verdana"/>
              </a:rPr>
              <a:t>of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202423"/>
                </a:solidFill>
                <a:latin typeface="Verdana"/>
                <a:cs typeface="Verdana"/>
              </a:rPr>
              <a:t>a</a:t>
            </a:r>
            <a:r>
              <a:rPr sz="3300" spc="-17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75" dirty="0">
                <a:solidFill>
                  <a:srgbClr val="202423"/>
                </a:solidFill>
                <a:latin typeface="Verdana"/>
                <a:cs typeface="Verdana"/>
              </a:rPr>
              <a:t>healthy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ts val="2925"/>
              </a:lnSpc>
            </a:pPr>
            <a:r>
              <a:rPr sz="3300" spc="225" dirty="0">
                <a:solidFill>
                  <a:srgbClr val="202423"/>
                </a:solidFill>
                <a:latin typeface="Verdana"/>
                <a:cs typeface="Verdana"/>
              </a:rPr>
              <a:t>GDP</a:t>
            </a:r>
            <a:r>
              <a:rPr sz="3300" spc="-16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65" dirty="0">
                <a:solidFill>
                  <a:srgbClr val="202423"/>
                </a:solidFill>
                <a:latin typeface="Verdana"/>
                <a:cs typeface="Verdana"/>
              </a:rPr>
              <a:t>number</a:t>
            </a:r>
            <a:r>
              <a:rPr sz="3300" spc="-16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alone</a:t>
            </a:r>
            <a:r>
              <a:rPr sz="3300" spc="-16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0" dirty="0">
                <a:solidFill>
                  <a:srgbClr val="202423"/>
                </a:solidFill>
                <a:latin typeface="Verdana"/>
                <a:cs typeface="Verdana"/>
              </a:rPr>
              <a:t>is</a:t>
            </a:r>
            <a:r>
              <a:rPr sz="3300" spc="-16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202423"/>
                </a:solidFill>
                <a:latin typeface="Verdana"/>
                <a:cs typeface="Verdana"/>
              </a:rPr>
              <a:t>sufficient</a:t>
            </a:r>
            <a:endParaRPr sz="3300">
              <a:latin typeface="Verdana"/>
              <a:cs typeface="Verdana"/>
            </a:endParaRPr>
          </a:p>
          <a:p>
            <a:pPr marL="12700" marR="1481455">
              <a:lnSpc>
                <a:spcPct val="73900"/>
              </a:lnSpc>
              <a:spcBef>
                <a:spcPts val="515"/>
              </a:spcBef>
            </a:pPr>
            <a:r>
              <a:rPr sz="3300" spc="85" dirty="0">
                <a:solidFill>
                  <a:srgbClr val="202423"/>
                </a:solidFill>
                <a:latin typeface="Verdana"/>
                <a:cs typeface="Verdana"/>
              </a:rPr>
              <a:t>to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95" dirty="0">
                <a:solidFill>
                  <a:srgbClr val="202423"/>
                </a:solidFill>
                <a:latin typeface="Verdana"/>
                <a:cs typeface="Verdana"/>
              </a:rPr>
              <a:t>mark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10" dirty="0">
                <a:solidFill>
                  <a:srgbClr val="202423"/>
                </a:solidFill>
                <a:latin typeface="Verdana"/>
                <a:cs typeface="Verdana"/>
              </a:rPr>
              <a:t>the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100" dirty="0">
                <a:solidFill>
                  <a:srgbClr val="202423"/>
                </a:solidFill>
                <a:latin typeface="Verdana"/>
                <a:cs typeface="Verdana"/>
              </a:rPr>
              <a:t>happiness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40" dirty="0">
                <a:solidFill>
                  <a:srgbClr val="202423"/>
                </a:solidFill>
                <a:latin typeface="Verdana"/>
                <a:cs typeface="Verdana"/>
              </a:rPr>
              <a:t>of</a:t>
            </a:r>
            <a:r>
              <a:rPr sz="3300" spc="-170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202423"/>
                </a:solidFill>
                <a:latin typeface="Verdana"/>
                <a:cs typeface="Verdana"/>
              </a:rPr>
              <a:t>a </a:t>
            </a:r>
            <a:r>
              <a:rPr sz="3300" spc="-1145" dirty="0">
                <a:solidFill>
                  <a:srgbClr val="202423"/>
                </a:solidFill>
                <a:latin typeface="Verdana"/>
                <a:cs typeface="Verdana"/>
              </a:rPr>
              <a:t> </a:t>
            </a:r>
            <a:r>
              <a:rPr sz="3300" spc="30" dirty="0">
                <a:solidFill>
                  <a:srgbClr val="202423"/>
                </a:solidFill>
                <a:latin typeface="Verdana"/>
                <a:cs typeface="Verdana"/>
              </a:rPr>
              <a:t>nation.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711" y="2"/>
              <a:ext cx="11982288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3703459"/>
              <a:ext cx="16230600" cy="5553075"/>
            </a:xfrm>
            <a:custGeom>
              <a:avLst/>
              <a:gdLst/>
              <a:ahLst/>
              <a:cxnLst/>
              <a:rect l="l" t="t" r="r" b="b"/>
              <a:pathLst>
                <a:path w="16230600" h="5553075">
                  <a:moveTo>
                    <a:pt x="16230598" y="5553074"/>
                  </a:moveTo>
                  <a:lnTo>
                    <a:pt x="0" y="55530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5553074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2258" y="3"/>
              <a:ext cx="8605741" cy="102869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1230" y="1343314"/>
            <a:ext cx="5396865" cy="1280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00" spc="-540" dirty="0"/>
              <a:t>F</a:t>
            </a:r>
            <a:r>
              <a:rPr sz="8200" spc="-385" dirty="0"/>
              <a:t>A</a:t>
            </a:r>
            <a:r>
              <a:rPr sz="8200" spc="-350" dirty="0"/>
              <a:t>C</a:t>
            </a:r>
            <a:r>
              <a:rPr sz="8200" spc="-850" dirty="0"/>
              <a:t>T</a:t>
            </a:r>
            <a:r>
              <a:rPr sz="8200" spc="-495" dirty="0"/>
              <a:t>O</a:t>
            </a:r>
            <a:r>
              <a:rPr sz="8200" spc="-810" dirty="0"/>
              <a:t>R</a:t>
            </a:r>
            <a:r>
              <a:rPr sz="8200" spc="-500" dirty="0"/>
              <a:t>S</a:t>
            </a:r>
            <a:r>
              <a:rPr sz="8200" spc="-1380" dirty="0"/>
              <a:t> </a:t>
            </a:r>
            <a:r>
              <a:rPr sz="8200" spc="-969" dirty="0"/>
              <a:t>:</a:t>
            </a:r>
            <a:endParaRPr sz="8200"/>
          </a:p>
        </p:txBody>
      </p:sp>
      <p:grpSp>
        <p:nvGrpSpPr>
          <p:cNvPr id="7" name="object 7"/>
          <p:cNvGrpSpPr/>
          <p:nvPr/>
        </p:nvGrpSpPr>
        <p:grpSpPr>
          <a:xfrm>
            <a:off x="2359781" y="4328231"/>
            <a:ext cx="104775" cy="1514475"/>
            <a:chOff x="2359781" y="4328231"/>
            <a:chExt cx="104775" cy="15144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9781" y="4328231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9781" y="5033081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9781" y="5737931"/>
              <a:ext cx="104775" cy="1047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9781" y="6442781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9781" y="7147631"/>
            <a:ext cx="104775" cy="104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9781" y="7852481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9781" y="8557331"/>
            <a:ext cx="104775" cy="104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10507" y="4150462"/>
            <a:ext cx="4900930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Ladder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50"/>
              </a:spcBef>
            </a:pPr>
            <a:r>
              <a:rPr sz="2500" spc="170" dirty="0">
                <a:solidFill>
                  <a:srgbClr val="FFFFFF"/>
                </a:solidFill>
                <a:latin typeface="Verdana"/>
                <a:cs typeface="Verdana"/>
              </a:rPr>
              <a:t>GDP</a:t>
            </a:r>
            <a:endParaRPr sz="2500">
              <a:latin typeface="Verdana"/>
              <a:cs typeface="Verdana"/>
            </a:endParaRPr>
          </a:p>
          <a:p>
            <a:pPr marL="12700" marR="2488565">
              <a:lnSpc>
                <a:spcPct val="185000"/>
              </a:lnSpc>
            </a:pP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Support </a:t>
            </a:r>
            <a:r>
              <a:rPr sz="2500" spc="-8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endParaRPr sz="2500">
              <a:latin typeface="Verdana"/>
              <a:cs typeface="Verdana"/>
            </a:endParaRPr>
          </a:p>
          <a:p>
            <a:pPr marL="12700" marR="5080">
              <a:lnSpc>
                <a:spcPct val="185000"/>
              </a:lnSpc>
            </a:pPr>
            <a:r>
              <a:rPr sz="2500" spc="110" dirty="0">
                <a:solidFill>
                  <a:srgbClr val="FFFFFF"/>
                </a:solidFill>
                <a:latin typeface="Verdana"/>
                <a:cs typeface="Verdana"/>
              </a:rPr>
              <a:t>Freedom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choices </a:t>
            </a:r>
            <a:r>
              <a:rPr sz="2500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Generosity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50"/>
              </a:spcBef>
            </a:pP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Perceptions</a:t>
            </a:r>
            <a:r>
              <a:rPr sz="25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Corruptions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9781" y="9262181"/>
            <a:ext cx="104775" cy="10477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487586" y="8956806"/>
            <a:ext cx="1758950" cy="295910"/>
          </a:xfrm>
          <a:custGeom>
            <a:avLst/>
            <a:gdLst/>
            <a:ahLst/>
            <a:cxnLst/>
            <a:rect l="l" t="t" r="r" b="b"/>
            <a:pathLst>
              <a:path w="1758950" h="295909">
                <a:moveTo>
                  <a:pt x="147355" y="295299"/>
                </a:moveTo>
                <a:lnTo>
                  <a:pt x="100830" y="287759"/>
                </a:lnTo>
                <a:lnTo>
                  <a:pt x="60385" y="266773"/>
                </a:lnTo>
                <a:lnTo>
                  <a:pt x="28468" y="234793"/>
                </a:lnTo>
                <a:lnTo>
                  <a:pt x="7524" y="194269"/>
                </a:lnTo>
                <a:lnTo>
                  <a:pt x="0" y="147651"/>
                </a:lnTo>
                <a:lnTo>
                  <a:pt x="7524" y="101033"/>
                </a:lnTo>
                <a:lnTo>
                  <a:pt x="28468" y="60507"/>
                </a:lnTo>
                <a:lnTo>
                  <a:pt x="60385" y="28526"/>
                </a:lnTo>
                <a:lnTo>
                  <a:pt x="100830" y="7540"/>
                </a:lnTo>
                <a:lnTo>
                  <a:pt x="147355" y="0"/>
                </a:lnTo>
                <a:lnTo>
                  <a:pt x="193880" y="7540"/>
                </a:lnTo>
                <a:lnTo>
                  <a:pt x="234323" y="28526"/>
                </a:lnTo>
                <a:lnTo>
                  <a:pt x="260450" y="54706"/>
                </a:lnTo>
                <a:lnTo>
                  <a:pt x="147355" y="54706"/>
                </a:lnTo>
                <a:lnTo>
                  <a:pt x="111283" y="62021"/>
                </a:lnTo>
                <a:lnTo>
                  <a:pt x="81795" y="81959"/>
                </a:lnTo>
                <a:lnTo>
                  <a:pt x="61897" y="111507"/>
                </a:lnTo>
                <a:lnTo>
                  <a:pt x="54597" y="147652"/>
                </a:lnTo>
                <a:lnTo>
                  <a:pt x="61897" y="183795"/>
                </a:lnTo>
                <a:lnTo>
                  <a:pt x="81795" y="213341"/>
                </a:lnTo>
                <a:lnTo>
                  <a:pt x="111283" y="233278"/>
                </a:lnTo>
                <a:lnTo>
                  <a:pt x="147355" y="240592"/>
                </a:lnTo>
                <a:lnTo>
                  <a:pt x="260451" y="240592"/>
                </a:lnTo>
                <a:lnTo>
                  <a:pt x="234323" y="266773"/>
                </a:lnTo>
                <a:lnTo>
                  <a:pt x="193880" y="287759"/>
                </a:lnTo>
                <a:lnTo>
                  <a:pt x="147355" y="295299"/>
                </a:lnTo>
                <a:close/>
              </a:path>
              <a:path w="1758950" h="295909">
                <a:moveTo>
                  <a:pt x="260451" y="240592"/>
                </a:moveTo>
                <a:lnTo>
                  <a:pt x="147355" y="240592"/>
                </a:lnTo>
                <a:lnTo>
                  <a:pt x="183425" y="233277"/>
                </a:lnTo>
                <a:lnTo>
                  <a:pt x="212912" y="213341"/>
                </a:lnTo>
                <a:lnTo>
                  <a:pt x="232809" y="183795"/>
                </a:lnTo>
                <a:lnTo>
                  <a:pt x="240109" y="147651"/>
                </a:lnTo>
                <a:lnTo>
                  <a:pt x="232809" y="111506"/>
                </a:lnTo>
                <a:lnTo>
                  <a:pt x="212911" y="81959"/>
                </a:lnTo>
                <a:lnTo>
                  <a:pt x="183425" y="62021"/>
                </a:lnTo>
                <a:lnTo>
                  <a:pt x="147355" y="54706"/>
                </a:lnTo>
                <a:lnTo>
                  <a:pt x="260450" y="54706"/>
                </a:lnTo>
                <a:lnTo>
                  <a:pt x="266239" y="60507"/>
                </a:lnTo>
                <a:lnTo>
                  <a:pt x="287182" y="101033"/>
                </a:lnTo>
                <a:lnTo>
                  <a:pt x="294706" y="147652"/>
                </a:lnTo>
                <a:lnTo>
                  <a:pt x="287182" y="194269"/>
                </a:lnTo>
                <a:lnTo>
                  <a:pt x="266239" y="234793"/>
                </a:lnTo>
                <a:lnTo>
                  <a:pt x="260451" y="240592"/>
                </a:lnTo>
                <a:close/>
              </a:path>
              <a:path w="1758950" h="295909">
                <a:moveTo>
                  <a:pt x="635239" y="295299"/>
                </a:moveTo>
                <a:lnTo>
                  <a:pt x="588714" y="287759"/>
                </a:lnTo>
                <a:lnTo>
                  <a:pt x="548271" y="266773"/>
                </a:lnTo>
                <a:lnTo>
                  <a:pt x="516355" y="234793"/>
                </a:lnTo>
                <a:lnTo>
                  <a:pt x="495412" y="194269"/>
                </a:lnTo>
                <a:lnTo>
                  <a:pt x="487888" y="147651"/>
                </a:lnTo>
                <a:lnTo>
                  <a:pt x="495412" y="101033"/>
                </a:lnTo>
                <a:lnTo>
                  <a:pt x="516355" y="60507"/>
                </a:lnTo>
                <a:lnTo>
                  <a:pt x="548271" y="28526"/>
                </a:lnTo>
                <a:lnTo>
                  <a:pt x="588714" y="7540"/>
                </a:lnTo>
                <a:lnTo>
                  <a:pt x="635239" y="0"/>
                </a:lnTo>
                <a:lnTo>
                  <a:pt x="681764" y="7540"/>
                </a:lnTo>
                <a:lnTo>
                  <a:pt x="722208" y="28526"/>
                </a:lnTo>
                <a:lnTo>
                  <a:pt x="748336" y="54706"/>
                </a:lnTo>
                <a:lnTo>
                  <a:pt x="635239" y="54706"/>
                </a:lnTo>
                <a:lnTo>
                  <a:pt x="599169" y="62021"/>
                </a:lnTo>
                <a:lnTo>
                  <a:pt x="569682" y="81959"/>
                </a:lnTo>
                <a:lnTo>
                  <a:pt x="549785" y="111507"/>
                </a:lnTo>
                <a:lnTo>
                  <a:pt x="542485" y="147652"/>
                </a:lnTo>
                <a:lnTo>
                  <a:pt x="549785" y="183795"/>
                </a:lnTo>
                <a:lnTo>
                  <a:pt x="569683" y="213341"/>
                </a:lnTo>
                <a:lnTo>
                  <a:pt x="599170" y="233278"/>
                </a:lnTo>
                <a:lnTo>
                  <a:pt x="635239" y="240592"/>
                </a:lnTo>
                <a:lnTo>
                  <a:pt x="748338" y="240592"/>
                </a:lnTo>
                <a:lnTo>
                  <a:pt x="722208" y="266773"/>
                </a:lnTo>
                <a:lnTo>
                  <a:pt x="681764" y="287759"/>
                </a:lnTo>
                <a:lnTo>
                  <a:pt x="635239" y="295299"/>
                </a:lnTo>
                <a:close/>
              </a:path>
              <a:path w="1758950" h="295909">
                <a:moveTo>
                  <a:pt x="748338" y="240592"/>
                </a:moveTo>
                <a:lnTo>
                  <a:pt x="635239" y="240592"/>
                </a:lnTo>
                <a:lnTo>
                  <a:pt x="671311" y="233277"/>
                </a:lnTo>
                <a:lnTo>
                  <a:pt x="700799" y="213341"/>
                </a:lnTo>
                <a:lnTo>
                  <a:pt x="720697" y="183795"/>
                </a:lnTo>
                <a:lnTo>
                  <a:pt x="727997" y="147651"/>
                </a:lnTo>
                <a:lnTo>
                  <a:pt x="720697" y="111506"/>
                </a:lnTo>
                <a:lnTo>
                  <a:pt x="700799" y="81959"/>
                </a:lnTo>
                <a:lnTo>
                  <a:pt x="671311" y="62021"/>
                </a:lnTo>
                <a:lnTo>
                  <a:pt x="635239" y="54706"/>
                </a:lnTo>
                <a:lnTo>
                  <a:pt x="748336" y="54706"/>
                </a:lnTo>
                <a:lnTo>
                  <a:pt x="754126" y="60507"/>
                </a:lnTo>
                <a:lnTo>
                  <a:pt x="775069" y="101033"/>
                </a:lnTo>
                <a:lnTo>
                  <a:pt x="782594" y="147652"/>
                </a:lnTo>
                <a:lnTo>
                  <a:pt x="775069" y="194269"/>
                </a:lnTo>
                <a:lnTo>
                  <a:pt x="754125" y="234793"/>
                </a:lnTo>
                <a:lnTo>
                  <a:pt x="748338" y="240592"/>
                </a:lnTo>
                <a:close/>
              </a:path>
              <a:path w="1758950" h="295909">
                <a:moveTo>
                  <a:pt x="1123127" y="295299"/>
                </a:moveTo>
                <a:lnTo>
                  <a:pt x="1076602" y="287759"/>
                </a:lnTo>
                <a:lnTo>
                  <a:pt x="1036159" y="266773"/>
                </a:lnTo>
                <a:lnTo>
                  <a:pt x="1004243" y="234793"/>
                </a:lnTo>
                <a:lnTo>
                  <a:pt x="983300" y="194269"/>
                </a:lnTo>
                <a:lnTo>
                  <a:pt x="975776" y="147651"/>
                </a:lnTo>
                <a:lnTo>
                  <a:pt x="983300" y="101033"/>
                </a:lnTo>
                <a:lnTo>
                  <a:pt x="1004243" y="60507"/>
                </a:lnTo>
                <a:lnTo>
                  <a:pt x="1036159" y="28526"/>
                </a:lnTo>
                <a:lnTo>
                  <a:pt x="1076602" y="7540"/>
                </a:lnTo>
                <a:lnTo>
                  <a:pt x="1123127" y="0"/>
                </a:lnTo>
                <a:lnTo>
                  <a:pt x="1169651" y="7540"/>
                </a:lnTo>
                <a:lnTo>
                  <a:pt x="1210095" y="28526"/>
                </a:lnTo>
                <a:lnTo>
                  <a:pt x="1236221" y="54706"/>
                </a:lnTo>
                <a:lnTo>
                  <a:pt x="1123127" y="54706"/>
                </a:lnTo>
                <a:lnTo>
                  <a:pt x="1087057" y="62021"/>
                </a:lnTo>
                <a:lnTo>
                  <a:pt x="1057570" y="81959"/>
                </a:lnTo>
                <a:lnTo>
                  <a:pt x="1037673" y="111507"/>
                </a:lnTo>
                <a:lnTo>
                  <a:pt x="1030372" y="147652"/>
                </a:lnTo>
                <a:lnTo>
                  <a:pt x="1037673" y="183795"/>
                </a:lnTo>
                <a:lnTo>
                  <a:pt x="1057571" y="213341"/>
                </a:lnTo>
                <a:lnTo>
                  <a:pt x="1087057" y="233278"/>
                </a:lnTo>
                <a:lnTo>
                  <a:pt x="1123127" y="240592"/>
                </a:lnTo>
                <a:lnTo>
                  <a:pt x="1236223" y="240592"/>
                </a:lnTo>
                <a:lnTo>
                  <a:pt x="1210095" y="266773"/>
                </a:lnTo>
                <a:lnTo>
                  <a:pt x="1169652" y="287759"/>
                </a:lnTo>
                <a:lnTo>
                  <a:pt x="1123127" y="295299"/>
                </a:lnTo>
                <a:close/>
              </a:path>
              <a:path w="1758950" h="295909">
                <a:moveTo>
                  <a:pt x="1236223" y="240592"/>
                </a:moveTo>
                <a:lnTo>
                  <a:pt x="1123127" y="240592"/>
                </a:lnTo>
                <a:lnTo>
                  <a:pt x="1159196" y="233277"/>
                </a:lnTo>
                <a:lnTo>
                  <a:pt x="1188683" y="213341"/>
                </a:lnTo>
                <a:lnTo>
                  <a:pt x="1208580" y="183795"/>
                </a:lnTo>
                <a:lnTo>
                  <a:pt x="1215881" y="147651"/>
                </a:lnTo>
                <a:lnTo>
                  <a:pt x="1208580" y="111506"/>
                </a:lnTo>
                <a:lnTo>
                  <a:pt x="1188683" y="81959"/>
                </a:lnTo>
                <a:lnTo>
                  <a:pt x="1159196" y="62021"/>
                </a:lnTo>
                <a:lnTo>
                  <a:pt x="1123127" y="54706"/>
                </a:lnTo>
                <a:lnTo>
                  <a:pt x="1236221" y="54706"/>
                </a:lnTo>
                <a:lnTo>
                  <a:pt x="1242010" y="60507"/>
                </a:lnTo>
                <a:lnTo>
                  <a:pt x="1262953" y="101033"/>
                </a:lnTo>
                <a:lnTo>
                  <a:pt x="1270478" y="147652"/>
                </a:lnTo>
                <a:lnTo>
                  <a:pt x="1262953" y="194269"/>
                </a:lnTo>
                <a:lnTo>
                  <a:pt x="1242011" y="234793"/>
                </a:lnTo>
                <a:lnTo>
                  <a:pt x="1236223" y="240592"/>
                </a:lnTo>
                <a:close/>
              </a:path>
              <a:path w="1758950" h="295909">
                <a:moveTo>
                  <a:pt x="1611015" y="295299"/>
                </a:moveTo>
                <a:lnTo>
                  <a:pt x="1564492" y="287759"/>
                </a:lnTo>
                <a:lnTo>
                  <a:pt x="1524049" y="266773"/>
                </a:lnTo>
                <a:lnTo>
                  <a:pt x="1492133" y="234793"/>
                </a:lnTo>
                <a:lnTo>
                  <a:pt x="1471189" y="194269"/>
                </a:lnTo>
                <a:lnTo>
                  <a:pt x="1463664" y="147651"/>
                </a:lnTo>
                <a:lnTo>
                  <a:pt x="1471189" y="101033"/>
                </a:lnTo>
                <a:lnTo>
                  <a:pt x="1492133" y="60507"/>
                </a:lnTo>
                <a:lnTo>
                  <a:pt x="1524049" y="28526"/>
                </a:lnTo>
                <a:lnTo>
                  <a:pt x="1564492" y="7540"/>
                </a:lnTo>
                <a:lnTo>
                  <a:pt x="1611015" y="0"/>
                </a:lnTo>
                <a:lnTo>
                  <a:pt x="1657538" y="7540"/>
                </a:lnTo>
                <a:lnTo>
                  <a:pt x="1697981" y="28526"/>
                </a:lnTo>
                <a:lnTo>
                  <a:pt x="1724108" y="54706"/>
                </a:lnTo>
                <a:lnTo>
                  <a:pt x="1611015" y="54706"/>
                </a:lnTo>
                <a:lnTo>
                  <a:pt x="1574944" y="62021"/>
                </a:lnTo>
                <a:lnTo>
                  <a:pt x="1545457" y="81959"/>
                </a:lnTo>
                <a:lnTo>
                  <a:pt x="1525561" y="111507"/>
                </a:lnTo>
                <a:lnTo>
                  <a:pt x="1518261" y="147652"/>
                </a:lnTo>
                <a:lnTo>
                  <a:pt x="1525561" y="183795"/>
                </a:lnTo>
                <a:lnTo>
                  <a:pt x="1545457" y="213341"/>
                </a:lnTo>
                <a:lnTo>
                  <a:pt x="1574944" y="233278"/>
                </a:lnTo>
                <a:lnTo>
                  <a:pt x="1611015" y="240592"/>
                </a:lnTo>
                <a:lnTo>
                  <a:pt x="1724110" y="240592"/>
                </a:lnTo>
                <a:lnTo>
                  <a:pt x="1697981" y="266773"/>
                </a:lnTo>
                <a:lnTo>
                  <a:pt x="1657538" y="287759"/>
                </a:lnTo>
                <a:lnTo>
                  <a:pt x="1611015" y="295299"/>
                </a:lnTo>
                <a:close/>
              </a:path>
              <a:path w="1758950" h="295909">
                <a:moveTo>
                  <a:pt x="1724110" y="240592"/>
                </a:moveTo>
                <a:lnTo>
                  <a:pt x="1611015" y="240592"/>
                </a:lnTo>
                <a:lnTo>
                  <a:pt x="1647087" y="233277"/>
                </a:lnTo>
                <a:lnTo>
                  <a:pt x="1676573" y="213341"/>
                </a:lnTo>
                <a:lnTo>
                  <a:pt x="1696469" y="183795"/>
                </a:lnTo>
                <a:lnTo>
                  <a:pt x="1703769" y="147651"/>
                </a:lnTo>
                <a:lnTo>
                  <a:pt x="1696469" y="111506"/>
                </a:lnTo>
                <a:lnTo>
                  <a:pt x="1676573" y="81959"/>
                </a:lnTo>
                <a:lnTo>
                  <a:pt x="1647086" y="62021"/>
                </a:lnTo>
                <a:lnTo>
                  <a:pt x="1611015" y="54706"/>
                </a:lnTo>
                <a:lnTo>
                  <a:pt x="1724108" y="54706"/>
                </a:lnTo>
                <a:lnTo>
                  <a:pt x="1729898" y="60507"/>
                </a:lnTo>
                <a:lnTo>
                  <a:pt x="1750841" y="101033"/>
                </a:lnTo>
                <a:lnTo>
                  <a:pt x="1758366" y="147652"/>
                </a:lnTo>
                <a:lnTo>
                  <a:pt x="1750841" y="194269"/>
                </a:lnTo>
                <a:lnTo>
                  <a:pt x="1729898" y="234793"/>
                </a:lnTo>
                <a:lnTo>
                  <a:pt x="1724110" y="240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44060" y="2610521"/>
          <a:ext cx="12599033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2250440"/>
                <a:gridCol w="2254885"/>
                <a:gridCol w="2717799"/>
                <a:gridCol w="2256790"/>
                <a:gridCol w="1934209"/>
              </a:tblGrid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42492" y="2897521"/>
            <a:ext cx="1044321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223770" algn="l"/>
                <a:tab pos="4436745" algn="l"/>
                <a:tab pos="7125970" algn="l"/>
                <a:tab pos="9476105" algn="l"/>
              </a:tabLst>
            </a:pPr>
            <a:r>
              <a:rPr sz="2250" b="1" spc="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3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87245" y="2522793"/>
            <a:ext cx="18000980" cy="7764780"/>
            <a:chOff x="287245" y="2522793"/>
            <a:chExt cx="18000980" cy="7764780"/>
          </a:xfrm>
        </p:grpSpPr>
        <p:sp>
          <p:nvSpPr>
            <p:cNvPr id="6" name="object 6"/>
            <p:cNvSpPr/>
            <p:nvPr/>
          </p:nvSpPr>
          <p:spPr>
            <a:xfrm>
              <a:off x="16529106" y="8528107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1758891" y="1758891"/>
                  </a:moveTo>
                  <a:lnTo>
                    <a:pt x="0" y="1758891"/>
                  </a:lnTo>
                  <a:lnTo>
                    <a:pt x="1758891" y="0"/>
                  </a:lnTo>
                  <a:lnTo>
                    <a:pt x="1758891" y="1758891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245" y="2522793"/>
              <a:ext cx="16944974" cy="60578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52314" y="979445"/>
            <a:ext cx="654177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60" dirty="0"/>
              <a:t>L</a:t>
            </a:r>
            <a:r>
              <a:rPr spc="-315" dirty="0"/>
              <a:t>A</a:t>
            </a:r>
            <a:r>
              <a:rPr spc="-405" dirty="0"/>
              <a:t>DD</a:t>
            </a:r>
            <a:r>
              <a:rPr spc="-455" dirty="0"/>
              <a:t>E</a:t>
            </a:r>
            <a:r>
              <a:rPr spc="-265" dirty="0"/>
              <a:t>R</a:t>
            </a:r>
            <a:r>
              <a:rPr spc="-1115" dirty="0"/>
              <a:t> </a:t>
            </a:r>
            <a:r>
              <a:rPr spc="-800" dirty="0"/>
              <a:t>S</a:t>
            </a:r>
            <a:r>
              <a:rPr spc="-285" dirty="0"/>
              <a:t>C</a:t>
            </a:r>
            <a:r>
              <a:rPr spc="-405" dirty="0"/>
              <a:t>O</a:t>
            </a:r>
            <a:r>
              <a:rPr spc="-660" dirty="0"/>
              <a:t>R</a:t>
            </a:r>
            <a:r>
              <a:rPr spc="-60" dirty="0"/>
              <a:t>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4438"/>
            <a:ext cx="18288000" cy="10273030"/>
            <a:chOff x="0" y="14438"/>
            <a:chExt cx="18288000" cy="10273030"/>
          </a:xfrm>
        </p:grpSpPr>
        <p:sp>
          <p:nvSpPr>
            <p:cNvPr id="4" name="object 4"/>
            <p:cNvSpPr/>
            <p:nvPr/>
          </p:nvSpPr>
          <p:spPr>
            <a:xfrm>
              <a:off x="0" y="14438"/>
              <a:ext cx="18288000" cy="10273030"/>
            </a:xfrm>
            <a:custGeom>
              <a:avLst/>
              <a:gdLst/>
              <a:ahLst/>
              <a:cxnLst/>
              <a:rect l="l" t="t" r="r" b="b"/>
              <a:pathLst>
                <a:path w="18288000" h="10273030">
                  <a:moveTo>
                    <a:pt x="18287998" y="10272561"/>
                  </a:moveTo>
                  <a:lnTo>
                    <a:pt x="0" y="10272561"/>
                  </a:lnTo>
                  <a:lnTo>
                    <a:pt x="0" y="10229242"/>
                  </a:lnTo>
                  <a:lnTo>
                    <a:pt x="18287998" y="0"/>
                  </a:lnTo>
                  <a:lnTo>
                    <a:pt x="18287998" y="10272561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301" y="699642"/>
              <a:ext cx="18131790" cy="8884285"/>
            </a:xfrm>
            <a:custGeom>
              <a:avLst/>
              <a:gdLst/>
              <a:ahLst/>
              <a:cxnLst/>
              <a:rect l="l" t="t" r="r" b="b"/>
              <a:pathLst>
                <a:path w="18131790" h="8884285">
                  <a:moveTo>
                    <a:pt x="75920" y="8845982"/>
                  </a:moveTo>
                  <a:lnTo>
                    <a:pt x="72936" y="8831199"/>
                  </a:lnTo>
                  <a:lnTo>
                    <a:pt x="64808" y="8819134"/>
                  </a:lnTo>
                  <a:lnTo>
                    <a:pt x="52743" y="8810993"/>
                  </a:lnTo>
                  <a:lnTo>
                    <a:pt x="37960" y="8808009"/>
                  </a:lnTo>
                  <a:lnTo>
                    <a:pt x="23190" y="8810993"/>
                  </a:lnTo>
                  <a:lnTo>
                    <a:pt x="11112" y="8819134"/>
                  </a:lnTo>
                  <a:lnTo>
                    <a:pt x="2984" y="8831199"/>
                  </a:lnTo>
                  <a:lnTo>
                    <a:pt x="0" y="8845982"/>
                  </a:lnTo>
                  <a:lnTo>
                    <a:pt x="2984" y="8860752"/>
                  </a:lnTo>
                  <a:lnTo>
                    <a:pt x="11112" y="8872817"/>
                  </a:lnTo>
                  <a:lnTo>
                    <a:pt x="23190" y="8880958"/>
                  </a:lnTo>
                  <a:lnTo>
                    <a:pt x="37960" y="8883942"/>
                  </a:lnTo>
                  <a:lnTo>
                    <a:pt x="52730" y="8880958"/>
                  </a:lnTo>
                  <a:lnTo>
                    <a:pt x="64808" y="8872817"/>
                  </a:lnTo>
                  <a:lnTo>
                    <a:pt x="72936" y="8860752"/>
                  </a:lnTo>
                  <a:lnTo>
                    <a:pt x="75920" y="8845982"/>
                  </a:lnTo>
                  <a:close/>
                </a:path>
                <a:path w="18131790" h="8884285">
                  <a:moveTo>
                    <a:pt x="75920" y="8619680"/>
                  </a:moveTo>
                  <a:lnTo>
                    <a:pt x="72936" y="8604910"/>
                  </a:lnTo>
                  <a:lnTo>
                    <a:pt x="64808" y="8592845"/>
                  </a:lnTo>
                  <a:lnTo>
                    <a:pt x="52743" y="8584705"/>
                  </a:lnTo>
                  <a:lnTo>
                    <a:pt x="37960" y="8581720"/>
                  </a:lnTo>
                  <a:lnTo>
                    <a:pt x="23190" y="8584705"/>
                  </a:lnTo>
                  <a:lnTo>
                    <a:pt x="11112" y="8592845"/>
                  </a:lnTo>
                  <a:lnTo>
                    <a:pt x="2984" y="8604910"/>
                  </a:lnTo>
                  <a:lnTo>
                    <a:pt x="0" y="8619680"/>
                  </a:lnTo>
                  <a:lnTo>
                    <a:pt x="2984" y="8634463"/>
                  </a:lnTo>
                  <a:lnTo>
                    <a:pt x="11112" y="8646528"/>
                  </a:lnTo>
                  <a:lnTo>
                    <a:pt x="23190" y="8654669"/>
                  </a:lnTo>
                  <a:lnTo>
                    <a:pt x="37960" y="8657653"/>
                  </a:lnTo>
                  <a:lnTo>
                    <a:pt x="52730" y="8654669"/>
                  </a:lnTo>
                  <a:lnTo>
                    <a:pt x="64808" y="8646528"/>
                  </a:lnTo>
                  <a:lnTo>
                    <a:pt x="72936" y="8634463"/>
                  </a:lnTo>
                  <a:lnTo>
                    <a:pt x="75920" y="8619680"/>
                  </a:lnTo>
                  <a:close/>
                </a:path>
                <a:path w="18131790" h="8884285">
                  <a:moveTo>
                    <a:pt x="75920" y="8393392"/>
                  </a:moveTo>
                  <a:lnTo>
                    <a:pt x="72936" y="8378622"/>
                  </a:lnTo>
                  <a:lnTo>
                    <a:pt x="64808" y="8366544"/>
                  </a:lnTo>
                  <a:lnTo>
                    <a:pt x="52743" y="8358416"/>
                  </a:lnTo>
                  <a:lnTo>
                    <a:pt x="37960" y="8355431"/>
                  </a:lnTo>
                  <a:lnTo>
                    <a:pt x="23190" y="8358416"/>
                  </a:lnTo>
                  <a:lnTo>
                    <a:pt x="11112" y="8366544"/>
                  </a:lnTo>
                  <a:lnTo>
                    <a:pt x="2984" y="8378622"/>
                  </a:lnTo>
                  <a:lnTo>
                    <a:pt x="0" y="8393392"/>
                  </a:lnTo>
                  <a:lnTo>
                    <a:pt x="2984" y="8408175"/>
                  </a:lnTo>
                  <a:lnTo>
                    <a:pt x="11112" y="8420240"/>
                  </a:lnTo>
                  <a:lnTo>
                    <a:pt x="23190" y="8428380"/>
                  </a:lnTo>
                  <a:lnTo>
                    <a:pt x="37960" y="8431365"/>
                  </a:lnTo>
                  <a:lnTo>
                    <a:pt x="52730" y="8428380"/>
                  </a:lnTo>
                  <a:lnTo>
                    <a:pt x="64808" y="8420240"/>
                  </a:lnTo>
                  <a:lnTo>
                    <a:pt x="72936" y="8408175"/>
                  </a:lnTo>
                  <a:lnTo>
                    <a:pt x="75920" y="8393392"/>
                  </a:lnTo>
                  <a:close/>
                </a:path>
                <a:path w="18131790" h="8884285">
                  <a:moveTo>
                    <a:pt x="75920" y="8167103"/>
                  </a:moveTo>
                  <a:lnTo>
                    <a:pt x="72936" y="8152333"/>
                  </a:lnTo>
                  <a:lnTo>
                    <a:pt x="64808" y="8140255"/>
                  </a:lnTo>
                  <a:lnTo>
                    <a:pt x="52743" y="8132127"/>
                  </a:lnTo>
                  <a:lnTo>
                    <a:pt x="37960" y="8129143"/>
                  </a:lnTo>
                  <a:lnTo>
                    <a:pt x="23190" y="8132127"/>
                  </a:lnTo>
                  <a:lnTo>
                    <a:pt x="11112" y="8140255"/>
                  </a:lnTo>
                  <a:lnTo>
                    <a:pt x="2984" y="8152333"/>
                  </a:lnTo>
                  <a:lnTo>
                    <a:pt x="0" y="8167103"/>
                  </a:lnTo>
                  <a:lnTo>
                    <a:pt x="2984" y="8181886"/>
                  </a:lnTo>
                  <a:lnTo>
                    <a:pt x="11112" y="8193951"/>
                  </a:lnTo>
                  <a:lnTo>
                    <a:pt x="23190" y="8202092"/>
                  </a:lnTo>
                  <a:lnTo>
                    <a:pt x="37960" y="8205076"/>
                  </a:lnTo>
                  <a:lnTo>
                    <a:pt x="52730" y="8202092"/>
                  </a:lnTo>
                  <a:lnTo>
                    <a:pt x="64808" y="8193951"/>
                  </a:lnTo>
                  <a:lnTo>
                    <a:pt x="72936" y="8181886"/>
                  </a:lnTo>
                  <a:lnTo>
                    <a:pt x="75920" y="8167103"/>
                  </a:lnTo>
                  <a:close/>
                </a:path>
                <a:path w="18131790" h="8884285">
                  <a:moveTo>
                    <a:pt x="75920" y="7940815"/>
                  </a:moveTo>
                  <a:lnTo>
                    <a:pt x="72936" y="7926032"/>
                  </a:lnTo>
                  <a:lnTo>
                    <a:pt x="64808" y="7913967"/>
                  </a:lnTo>
                  <a:lnTo>
                    <a:pt x="52743" y="7905839"/>
                  </a:lnTo>
                  <a:lnTo>
                    <a:pt x="37960" y="7902854"/>
                  </a:lnTo>
                  <a:lnTo>
                    <a:pt x="23190" y="7905839"/>
                  </a:lnTo>
                  <a:lnTo>
                    <a:pt x="11112" y="7913967"/>
                  </a:lnTo>
                  <a:lnTo>
                    <a:pt x="2984" y="7926032"/>
                  </a:lnTo>
                  <a:lnTo>
                    <a:pt x="0" y="7940815"/>
                  </a:lnTo>
                  <a:lnTo>
                    <a:pt x="2984" y="7955597"/>
                  </a:lnTo>
                  <a:lnTo>
                    <a:pt x="11112" y="7967662"/>
                  </a:lnTo>
                  <a:lnTo>
                    <a:pt x="23190" y="7975803"/>
                  </a:lnTo>
                  <a:lnTo>
                    <a:pt x="37960" y="7978788"/>
                  </a:lnTo>
                  <a:lnTo>
                    <a:pt x="52730" y="7975803"/>
                  </a:lnTo>
                  <a:lnTo>
                    <a:pt x="64808" y="7967662"/>
                  </a:lnTo>
                  <a:lnTo>
                    <a:pt x="72936" y="7955597"/>
                  </a:lnTo>
                  <a:lnTo>
                    <a:pt x="75920" y="7940815"/>
                  </a:lnTo>
                  <a:close/>
                </a:path>
                <a:path w="18131790" h="8884285">
                  <a:moveTo>
                    <a:pt x="75920" y="7710246"/>
                  </a:moveTo>
                  <a:lnTo>
                    <a:pt x="72936" y="7695463"/>
                  </a:lnTo>
                  <a:lnTo>
                    <a:pt x="64808" y="7683398"/>
                  </a:lnTo>
                  <a:lnTo>
                    <a:pt x="52743" y="7675270"/>
                  </a:lnTo>
                  <a:lnTo>
                    <a:pt x="37960" y="7672286"/>
                  </a:lnTo>
                  <a:lnTo>
                    <a:pt x="23190" y="7675270"/>
                  </a:lnTo>
                  <a:lnTo>
                    <a:pt x="11112" y="7683398"/>
                  </a:lnTo>
                  <a:lnTo>
                    <a:pt x="2984" y="7695463"/>
                  </a:lnTo>
                  <a:lnTo>
                    <a:pt x="0" y="7710246"/>
                  </a:lnTo>
                  <a:lnTo>
                    <a:pt x="2984" y="7725029"/>
                  </a:lnTo>
                  <a:lnTo>
                    <a:pt x="11112" y="7737094"/>
                  </a:lnTo>
                  <a:lnTo>
                    <a:pt x="23190" y="7745235"/>
                  </a:lnTo>
                  <a:lnTo>
                    <a:pt x="37960" y="7748219"/>
                  </a:lnTo>
                  <a:lnTo>
                    <a:pt x="52730" y="7745235"/>
                  </a:lnTo>
                  <a:lnTo>
                    <a:pt x="64808" y="7737094"/>
                  </a:lnTo>
                  <a:lnTo>
                    <a:pt x="72936" y="7725029"/>
                  </a:lnTo>
                  <a:lnTo>
                    <a:pt x="75920" y="7710246"/>
                  </a:lnTo>
                  <a:close/>
                </a:path>
                <a:path w="18131790" h="8884285">
                  <a:moveTo>
                    <a:pt x="75920" y="7483957"/>
                  </a:moveTo>
                  <a:lnTo>
                    <a:pt x="72936" y="7469175"/>
                  </a:lnTo>
                  <a:lnTo>
                    <a:pt x="64808" y="7457110"/>
                  </a:lnTo>
                  <a:lnTo>
                    <a:pt x="52743" y="7448982"/>
                  </a:lnTo>
                  <a:lnTo>
                    <a:pt x="37960" y="7445997"/>
                  </a:lnTo>
                  <a:lnTo>
                    <a:pt x="23190" y="7448982"/>
                  </a:lnTo>
                  <a:lnTo>
                    <a:pt x="11112" y="7457110"/>
                  </a:lnTo>
                  <a:lnTo>
                    <a:pt x="2984" y="7469175"/>
                  </a:lnTo>
                  <a:lnTo>
                    <a:pt x="0" y="7483957"/>
                  </a:lnTo>
                  <a:lnTo>
                    <a:pt x="2984" y="7498740"/>
                  </a:lnTo>
                  <a:lnTo>
                    <a:pt x="11112" y="7510805"/>
                  </a:lnTo>
                  <a:lnTo>
                    <a:pt x="23190" y="7518933"/>
                  </a:lnTo>
                  <a:lnTo>
                    <a:pt x="37960" y="7521918"/>
                  </a:lnTo>
                  <a:lnTo>
                    <a:pt x="52730" y="7518933"/>
                  </a:lnTo>
                  <a:lnTo>
                    <a:pt x="64808" y="7510805"/>
                  </a:lnTo>
                  <a:lnTo>
                    <a:pt x="72936" y="7498740"/>
                  </a:lnTo>
                  <a:lnTo>
                    <a:pt x="75920" y="7483957"/>
                  </a:lnTo>
                  <a:close/>
                </a:path>
                <a:path w="18131790" h="8884285">
                  <a:moveTo>
                    <a:pt x="75920" y="7257669"/>
                  </a:moveTo>
                  <a:lnTo>
                    <a:pt x="72936" y="7242886"/>
                  </a:lnTo>
                  <a:lnTo>
                    <a:pt x="64808" y="7230821"/>
                  </a:lnTo>
                  <a:lnTo>
                    <a:pt x="52743" y="7222680"/>
                  </a:lnTo>
                  <a:lnTo>
                    <a:pt x="37960" y="7219696"/>
                  </a:lnTo>
                  <a:lnTo>
                    <a:pt x="23190" y="7222680"/>
                  </a:lnTo>
                  <a:lnTo>
                    <a:pt x="11112" y="7230821"/>
                  </a:lnTo>
                  <a:lnTo>
                    <a:pt x="2984" y="7242886"/>
                  </a:lnTo>
                  <a:lnTo>
                    <a:pt x="0" y="7257669"/>
                  </a:lnTo>
                  <a:lnTo>
                    <a:pt x="2984" y="7272439"/>
                  </a:lnTo>
                  <a:lnTo>
                    <a:pt x="11112" y="7284517"/>
                  </a:lnTo>
                  <a:lnTo>
                    <a:pt x="23190" y="7292645"/>
                  </a:lnTo>
                  <a:lnTo>
                    <a:pt x="37960" y="7295629"/>
                  </a:lnTo>
                  <a:lnTo>
                    <a:pt x="52730" y="7292645"/>
                  </a:lnTo>
                  <a:lnTo>
                    <a:pt x="64808" y="7284517"/>
                  </a:lnTo>
                  <a:lnTo>
                    <a:pt x="72936" y="7272439"/>
                  </a:lnTo>
                  <a:lnTo>
                    <a:pt x="75920" y="7257669"/>
                  </a:lnTo>
                  <a:close/>
                </a:path>
                <a:path w="18131790" h="8884285">
                  <a:moveTo>
                    <a:pt x="75920" y="7031380"/>
                  </a:moveTo>
                  <a:lnTo>
                    <a:pt x="72936" y="7016597"/>
                  </a:lnTo>
                  <a:lnTo>
                    <a:pt x="64808" y="7004532"/>
                  </a:lnTo>
                  <a:lnTo>
                    <a:pt x="52743" y="6996392"/>
                  </a:lnTo>
                  <a:lnTo>
                    <a:pt x="37960" y="6993407"/>
                  </a:lnTo>
                  <a:lnTo>
                    <a:pt x="23190" y="6996392"/>
                  </a:lnTo>
                  <a:lnTo>
                    <a:pt x="11112" y="7004532"/>
                  </a:lnTo>
                  <a:lnTo>
                    <a:pt x="2984" y="7016597"/>
                  </a:lnTo>
                  <a:lnTo>
                    <a:pt x="0" y="7031380"/>
                  </a:lnTo>
                  <a:lnTo>
                    <a:pt x="2984" y="7046150"/>
                  </a:lnTo>
                  <a:lnTo>
                    <a:pt x="11112" y="7058228"/>
                  </a:lnTo>
                  <a:lnTo>
                    <a:pt x="23190" y="7066356"/>
                  </a:lnTo>
                  <a:lnTo>
                    <a:pt x="37960" y="7069341"/>
                  </a:lnTo>
                  <a:lnTo>
                    <a:pt x="52730" y="7066356"/>
                  </a:lnTo>
                  <a:lnTo>
                    <a:pt x="64808" y="7058228"/>
                  </a:lnTo>
                  <a:lnTo>
                    <a:pt x="72936" y="7046150"/>
                  </a:lnTo>
                  <a:lnTo>
                    <a:pt x="75920" y="7031380"/>
                  </a:lnTo>
                  <a:close/>
                </a:path>
                <a:path w="18131790" h="8884285">
                  <a:moveTo>
                    <a:pt x="75920" y="6805092"/>
                  </a:moveTo>
                  <a:lnTo>
                    <a:pt x="72936" y="6790309"/>
                  </a:lnTo>
                  <a:lnTo>
                    <a:pt x="64808" y="6778244"/>
                  </a:lnTo>
                  <a:lnTo>
                    <a:pt x="52743" y="6770103"/>
                  </a:lnTo>
                  <a:lnTo>
                    <a:pt x="37960" y="6767119"/>
                  </a:lnTo>
                  <a:lnTo>
                    <a:pt x="23190" y="6770103"/>
                  </a:lnTo>
                  <a:lnTo>
                    <a:pt x="11112" y="6778244"/>
                  </a:lnTo>
                  <a:lnTo>
                    <a:pt x="2984" y="6790309"/>
                  </a:lnTo>
                  <a:lnTo>
                    <a:pt x="0" y="6805092"/>
                  </a:lnTo>
                  <a:lnTo>
                    <a:pt x="2984" y="6819862"/>
                  </a:lnTo>
                  <a:lnTo>
                    <a:pt x="11112" y="6831939"/>
                  </a:lnTo>
                  <a:lnTo>
                    <a:pt x="23190" y="6840067"/>
                  </a:lnTo>
                  <a:lnTo>
                    <a:pt x="37960" y="6843052"/>
                  </a:lnTo>
                  <a:lnTo>
                    <a:pt x="52730" y="6840067"/>
                  </a:lnTo>
                  <a:lnTo>
                    <a:pt x="64808" y="6831939"/>
                  </a:lnTo>
                  <a:lnTo>
                    <a:pt x="72936" y="6819862"/>
                  </a:lnTo>
                  <a:lnTo>
                    <a:pt x="75920" y="6805092"/>
                  </a:lnTo>
                  <a:close/>
                </a:path>
                <a:path w="18131790" h="8884285">
                  <a:moveTo>
                    <a:pt x="75920" y="6578803"/>
                  </a:moveTo>
                  <a:lnTo>
                    <a:pt x="72936" y="6564020"/>
                  </a:lnTo>
                  <a:lnTo>
                    <a:pt x="64808" y="6551955"/>
                  </a:lnTo>
                  <a:lnTo>
                    <a:pt x="52743" y="6543815"/>
                  </a:lnTo>
                  <a:lnTo>
                    <a:pt x="37960" y="6540830"/>
                  </a:lnTo>
                  <a:lnTo>
                    <a:pt x="23190" y="6543815"/>
                  </a:lnTo>
                  <a:lnTo>
                    <a:pt x="11112" y="6551955"/>
                  </a:lnTo>
                  <a:lnTo>
                    <a:pt x="2984" y="6564020"/>
                  </a:lnTo>
                  <a:lnTo>
                    <a:pt x="0" y="6578803"/>
                  </a:lnTo>
                  <a:lnTo>
                    <a:pt x="2984" y="6593573"/>
                  </a:lnTo>
                  <a:lnTo>
                    <a:pt x="11112" y="6605638"/>
                  </a:lnTo>
                  <a:lnTo>
                    <a:pt x="23190" y="6613779"/>
                  </a:lnTo>
                  <a:lnTo>
                    <a:pt x="37960" y="6616763"/>
                  </a:lnTo>
                  <a:lnTo>
                    <a:pt x="52730" y="6613779"/>
                  </a:lnTo>
                  <a:lnTo>
                    <a:pt x="64808" y="6605638"/>
                  </a:lnTo>
                  <a:lnTo>
                    <a:pt x="72936" y="6593573"/>
                  </a:lnTo>
                  <a:lnTo>
                    <a:pt x="75920" y="6578803"/>
                  </a:lnTo>
                  <a:close/>
                </a:path>
                <a:path w="18131790" h="8884285">
                  <a:moveTo>
                    <a:pt x="75920" y="6352502"/>
                  </a:moveTo>
                  <a:lnTo>
                    <a:pt x="72936" y="6337732"/>
                  </a:lnTo>
                  <a:lnTo>
                    <a:pt x="64808" y="6325667"/>
                  </a:lnTo>
                  <a:lnTo>
                    <a:pt x="52743" y="6317526"/>
                  </a:lnTo>
                  <a:lnTo>
                    <a:pt x="37960" y="6314541"/>
                  </a:lnTo>
                  <a:lnTo>
                    <a:pt x="23190" y="6317526"/>
                  </a:lnTo>
                  <a:lnTo>
                    <a:pt x="11112" y="6325667"/>
                  </a:lnTo>
                  <a:lnTo>
                    <a:pt x="2984" y="6337732"/>
                  </a:lnTo>
                  <a:lnTo>
                    <a:pt x="0" y="6352502"/>
                  </a:lnTo>
                  <a:lnTo>
                    <a:pt x="2984" y="6367285"/>
                  </a:lnTo>
                  <a:lnTo>
                    <a:pt x="11112" y="6379350"/>
                  </a:lnTo>
                  <a:lnTo>
                    <a:pt x="23190" y="6387490"/>
                  </a:lnTo>
                  <a:lnTo>
                    <a:pt x="37960" y="6390475"/>
                  </a:lnTo>
                  <a:lnTo>
                    <a:pt x="52730" y="6387490"/>
                  </a:lnTo>
                  <a:lnTo>
                    <a:pt x="64808" y="6379350"/>
                  </a:lnTo>
                  <a:lnTo>
                    <a:pt x="72936" y="6367285"/>
                  </a:lnTo>
                  <a:lnTo>
                    <a:pt x="75920" y="6352502"/>
                  </a:lnTo>
                  <a:close/>
                </a:path>
                <a:path w="18131790" h="8884285">
                  <a:moveTo>
                    <a:pt x="302183" y="8845982"/>
                  </a:moveTo>
                  <a:lnTo>
                    <a:pt x="299199" y="8831199"/>
                  </a:lnTo>
                  <a:lnTo>
                    <a:pt x="291058" y="8819134"/>
                  </a:lnTo>
                  <a:lnTo>
                    <a:pt x="278993" y="8810993"/>
                  </a:lnTo>
                  <a:lnTo>
                    <a:pt x="264223" y="8808009"/>
                  </a:lnTo>
                  <a:lnTo>
                    <a:pt x="249440" y="8810993"/>
                  </a:lnTo>
                  <a:lnTo>
                    <a:pt x="237375" y="8819134"/>
                  </a:lnTo>
                  <a:lnTo>
                    <a:pt x="229247" y="8831199"/>
                  </a:lnTo>
                  <a:lnTo>
                    <a:pt x="226263" y="8845982"/>
                  </a:lnTo>
                  <a:lnTo>
                    <a:pt x="229247" y="8860752"/>
                  </a:lnTo>
                  <a:lnTo>
                    <a:pt x="237375" y="8872817"/>
                  </a:lnTo>
                  <a:lnTo>
                    <a:pt x="249440" y="8880958"/>
                  </a:lnTo>
                  <a:lnTo>
                    <a:pt x="264223" y="8883942"/>
                  </a:lnTo>
                  <a:lnTo>
                    <a:pt x="278993" y="8880958"/>
                  </a:lnTo>
                  <a:lnTo>
                    <a:pt x="291058" y="8872817"/>
                  </a:lnTo>
                  <a:lnTo>
                    <a:pt x="299199" y="8860752"/>
                  </a:lnTo>
                  <a:lnTo>
                    <a:pt x="302183" y="8845982"/>
                  </a:lnTo>
                  <a:close/>
                </a:path>
                <a:path w="18131790" h="8884285">
                  <a:moveTo>
                    <a:pt x="302183" y="8619680"/>
                  </a:moveTo>
                  <a:lnTo>
                    <a:pt x="299199" y="8604910"/>
                  </a:lnTo>
                  <a:lnTo>
                    <a:pt x="291058" y="8592845"/>
                  </a:lnTo>
                  <a:lnTo>
                    <a:pt x="278993" y="8584705"/>
                  </a:lnTo>
                  <a:lnTo>
                    <a:pt x="264223" y="8581720"/>
                  </a:lnTo>
                  <a:lnTo>
                    <a:pt x="249440" y="8584705"/>
                  </a:lnTo>
                  <a:lnTo>
                    <a:pt x="237375" y="8592845"/>
                  </a:lnTo>
                  <a:lnTo>
                    <a:pt x="229247" y="8604910"/>
                  </a:lnTo>
                  <a:lnTo>
                    <a:pt x="226263" y="8619680"/>
                  </a:lnTo>
                  <a:lnTo>
                    <a:pt x="229247" y="8634463"/>
                  </a:lnTo>
                  <a:lnTo>
                    <a:pt x="237375" y="8646528"/>
                  </a:lnTo>
                  <a:lnTo>
                    <a:pt x="249440" y="8654669"/>
                  </a:lnTo>
                  <a:lnTo>
                    <a:pt x="264223" y="8657653"/>
                  </a:lnTo>
                  <a:lnTo>
                    <a:pt x="278993" y="8654669"/>
                  </a:lnTo>
                  <a:lnTo>
                    <a:pt x="291058" y="8646528"/>
                  </a:lnTo>
                  <a:lnTo>
                    <a:pt x="299199" y="8634463"/>
                  </a:lnTo>
                  <a:lnTo>
                    <a:pt x="302183" y="8619680"/>
                  </a:lnTo>
                  <a:close/>
                </a:path>
                <a:path w="18131790" h="8884285">
                  <a:moveTo>
                    <a:pt x="302183" y="8393392"/>
                  </a:moveTo>
                  <a:lnTo>
                    <a:pt x="299199" y="8378622"/>
                  </a:lnTo>
                  <a:lnTo>
                    <a:pt x="291058" y="8366544"/>
                  </a:lnTo>
                  <a:lnTo>
                    <a:pt x="278993" y="8358416"/>
                  </a:lnTo>
                  <a:lnTo>
                    <a:pt x="264223" y="8355431"/>
                  </a:lnTo>
                  <a:lnTo>
                    <a:pt x="249440" y="8358416"/>
                  </a:lnTo>
                  <a:lnTo>
                    <a:pt x="237375" y="8366544"/>
                  </a:lnTo>
                  <a:lnTo>
                    <a:pt x="229247" y="8378622"/>
                  </a:lnTo>
                  <a:lnTo>
                    <a:pt x="226263" y="8393392"/>
                  </a:lnTo>
                  <a:lnTo>
                    <a:pt x="229247" y="8408175"/>
                  </a:lnTo>
                  <a:lnTo>
                    <a:pt x="237375" y="8420240"/>
                  </a:lnTo>
                  <a:lnTo>
                    <a:pt x="249440" y="8428380"/>
                  </a:lnTo>
                  <a:lnTo>
                    <a:pt x="264223" y="8431365"/>
                  </a:lnTo>
                  <a:lnTo>
                    <a:pt x="278993" y="8428380"/>
                  </a:lnTo>
                  <a:lnTo>
                    <a:pt x="291058" y="8420240"/>
                  </a:lnTo>
                  <a:lnTo>
                    <a:pt x="299199" y="8408175"/>
                  </a:lnTo>
                  <a:lnTo>
                    <a:pt x="302183" y="8393392"/>
                  </a:lnTo>
                  <a:close/>
                </a:path>
                <a:path w="18131790" h="8884285">
                  <a:moveTo>
                    <a:pt x="302183" y="8167103"/>
                  </a:moveTo>
                  <a:lnTo>
                    <a:pt x="299199" y="8152333"/>
                  </a:lnTo>
                  <a:lnTo>
                    <a:pt x="291058" y="8140255"/>
                  </a:lnTo>
                  <a:lnTo>
                    <a:pt x="278993" y="8132127"/>
                  </a:lnTo>
                  <a:lnTo>
                    <a:pt x="264223" y="8129143"/>
                  </a:lnTo>
                  <a:lnTo>
                    <a:pt x="249440" y="8132127"/>
                  </a:lnTo>
                  <a:lnTo>
                    <a:pt x="237375" y="8140255"/>
                  </a:lnTo>
                  <a:lnTo>
                    <a:pt x="229247" y="8152333"/>
                  </a:lnTo>
                  <a:lnTo>
                    <a:pt x="226263" y="8167103"/>
                  </a:lnTo>
                  <a:lnTo>
                    <a:pt x="229247" y="8181886"/>
                  </a:lnTo>
                  <a:lnTo>
                    <a:pt x="237375" y="8193951"/>
                  </a:lnTo>
                  <a:lnTo>
                    <a:pt x="249440" y="8202092"/>
                  </a:lnTo>
                  <a:lnTo>
                    <a:pt x="264223" y="8205076"/>
                  </a:lnTo>
                  <a:lnTo>
                    <a:pt x="278993" y="8202092"/>
                  </a:lnTo>
                  <a:lnTo>
                    <a:pt x="291058" y="8193951"/>
                  </a:lnTo>
                  <a:lnTo>
                    <a:pt x="299199" y="8181886"/>
                  </a:lnTo>
                  <a:lnTo>
                    <a:pt x="302183" y="8167103"/>
                  </a:lnTo>
                  <a:close/>
                </a:path>
                <a:path w="18131790" h="8884285">
                  <a:moveTo>
                    <a:pt x="302183" y="7940815"/>
                  </a:moveTo>
                  <a:lnTo>
                    <a:pt x="299199" y="7926032"/>
                  </a:lnTo>
                  <a:lnTo>
                    <a:pt x="291058" y="7913967"/>
                  </a:lnTo>
                  <a:lnTo>
                    <a:pt x="278993" y="7905839"/>
                  </a:lnTo>
                  <a:lnTo>
                    <a:pt x="264223" y="7902854"/>
                  </a:lnTo>
                  <a:lnTo>
                    <a:pt x="249440" y="7905839"/>
                  </a:lnTo>
                  <a:lnTo>
                    <a:pt x="237375" y="7913967"/>
                  </a:lnTo>
                  <a:lnTo>
                    <a:pt x="229247" y="7926032"/>
                  </a:lnTo>
                  <a:lnTo>
                    <a:pt x="226263" y="7940815"/>
                  </a:lnTo>
                  <a:lnTo>
                    <a:pt x="229247" y="7955597"/>
                  </a:lnTo>
                  <a:lnTo>
                    <a:pt x="237375" y="7967662"/>
                  </a:lnTo>
                  <a:lnTo>
                    <a:pt x="249440" y="7975803"/>
                  </a:lnTo>
                  <a:lnTo>
                    <a:pt x="264223" y="7978788"/>
                  </a:lnTo>
                  <a:lnTo>
                    <a:pt x="278993" y="7975803"/>
                  </a:lnTo>
                  <a:lnTo>
                    <a:pt x="291058" y="7967662"/>
                  </a:lnTo>
                  <a:lnTo>
                    <a:pt x="299199" y="7955597"/>
                  </a:lnTo>
                  <a:lnTo>
                    <a:pt x="302183" y="7940815"/>
                  </a:lnTo>
                  <a:close/>
                </a:path>
                <a:path w="18131790" h="8884285">
                  <a:moveTo>
                    <a:pt x="302183" y="7710246"/>
                  </a:moveTo>
                  <a:lnTo>
                    <a:pt x="299199" y="7695463"/>
                  </a:lnTo>
                  <a:lnTo>
                    <a:pt x="291058" y="7683398"/>
                  </a:lnTo>
                  <a:lnTo>
                    <a:pt x="278993" y="7675270"/>
                  </a:lnTo>
                  <a:lnTo>
                    <a:pt x="264223" y="7672286"/>
                  </a:lnTo>
                  <a:lnTo>
                    <a:pt x="249440" y="7675270"/>
                  </a:lnTo>
                  <a:lnTo>
                    <a:pt x="237375" y="7683398"/>
                  </a:lnTo>
                  <a:lnTo>
                    <a:pt x="229247" y="7695463"/>
                  </a:lnTo>
                  <a:lnTo>
                    <a:pt x="226263" y="7710246"/>
                  </a:lnTo>
                  <a:lnTo>
                    <a:pt x="229247" y="7725029"/>
                  </a:lnTo>
                  <a:lnTo>
                    <a:pt x="237375" y="7737094"/>
                  </a:lnTo>
                  <a:lnTo>
                    <a:pt x="249440" y="7745235"/>
                  </a:lnTo>
                  <a:lnTo>
                    <a:pt x="264223" y="7748219"/>
                  </a:lnTo>
                  <a:lnTo>
                    <a:pt x="278993" y="7745235"/>
                  </a:lnTo>
                  <a:lnTo>
                    <a:pt x="291058" y="7737094"/>
                  </a:lnTo>
                  <a:lnTo>
                    <a:pt x="299199" y="7725029"/>
                  </a:lnTo>
                  <a:lnTo>
                    <a:pt x="302183" y="7710246"/>
                  </a:lnTo>
                  <a:close/>
                </a:path>
                <a:path w="18131790" h="8884285">
                  <a:moveTo>
                    <a:pt x="302183" y="7483957"/>
                  </a:moveTo>
                  <a:lnTo>
                    <a:pt x="299199" y="7469175"/>
                  </a:lnTo>
                  <a:lnTo>
                    <a:pt x="291058" y="7457110"/>
                  </a:lnTo>
                  <a:lnTo>
                    <a:pt x="278993" y="7448982"/>
                  </a:lnTo>
                  <a:lnTo>
                    <a:pt x="264223" y="7445997"/>
                  </a:lnTo>
                  <a:lnTo>
                    <a:pt x="249440" y="7448982"/>
                  </a:lnTo>
                  <a:lnTo>
                    <a:pt x="237375" y="7457110"/>
                  </a:lnTo>
                  <a:lnTo>
                    <a:pt x="229247" y="7469175"/>
                  </a:lnTo>
                  <a:lnTo>
                    <a:pt x="226263" y="7483957"/>
                  </a:lnTo>
                  <a:lnTo>
                    <a:pt x="229247" y="7498740"/>
                  </a:lnTo>
                  <a:lnTo>
                    <a:pt x="237375" y="7510805"/>
                  </a:lnTo>
                  <a:lnTo>
                    <a:pt x="249440" y="7518933"/>
                  </a:lnTo>
                  <a:lnTo>
                    <a:pt x="264223" y="7521918"/>
                  </a:lnTo>
                  <a:lnTo>
                    <a:pt x="278993" y="7518933"/>
                  </a:lnTo>
                  <a:lnTo>
                    <a:pt x="291058" y="7510805"/>
                  </a:lnTo>
                  <a:lnTo>
                    <a:pt x="299199" y="7498740"/>
                  </a:lnTo>
                  <a:lnTo>
                    <a:pt x="302183" y="7483957"/>
                  </a:lnTo>
                  <a:close/>
                </a:path>
                <a:path w="18131790" h="8884285">
                  <a:moveTo>
                    <a:pt x="302183" y="7257669"/>
                  </a:moveTo>
                  <a:lnTo>
                    <a:pt x="299199" y="7242886"/>
                  </a:lnTo>
                  <a:lnTo>
                    <a:pt x="291058" y="7230821"/>
                  </a:lnTo>
                  <a:lnTo>
                    <a:pt x="278993" y="7222680"/>
                  </a:lnTo>
                  <a:lnTo>
                    <a:pt x="264223" y="7219696"/>
                  </a:lnTo>
                  <a:lnTo>
                    <a:pt x="249440" y="7222680"/>
                  </a:lnTo>
                  <a:lnTo>
                    <a:pt x="237375" y="7230821"/>
                  </a:lnTo>
                  <a:lnTo>
                    <a:pt x="229247" y="7242886"/>
                  </a:lnTo>
                  <a:lnTo>
                    <a:pt x="226263" y="7257669"/>
                  </a:lnTo>
                  <a:lnTo>
                    <a:pt x="229247" y="7272439"/>
                  </a:lnTo>
                  <a:lnTo>
                    <a:pt x="237375" y="7284517"/>
                  </a:lnTo>
                  <a:lnTo>
                    <a:pt x="249440" y="7292645"/>
                  </a:lnTo>
                  <a:lnTo>
                    <a:pt x="264223" y="7295629"/>
                  </a:lnTo>
                  <a:lnTo>
                    <a:pt x="278993" y="7292645"/>
                  </a:lnTo>
                  <a:lnTo>
                    <a:pt x="291058" y="7284517"/>
                  </a:lnTo>
                  <a:lnTo>
                    <a:pt x="299199" y="7272439"/>
                  </a:lnTo>
                  <a:lnTo>
                    <a:pt x="302183" y="7257669"/>
                  </a:lnTo>
                  <a:close/>
                </a:path>
                <a:path w="18131790" h="8884285">
                  <a:moveTo>
                    <a:pt x="302183" y="7031380"/>
                  </a:moveTo>
                  <a:lnTo>
                    <a:pt x="299199" y="7016597"/>
                  </a:lnTo>
                  <a:lnTo>
                    <a:pt x="291058" y="7004532"/>
                  </a:lnTo>
                  <a:lnTo>
                    <a:pt x="278993" y="6996392"/>
                  </a:lnTo>
                  <a:lnTo>
                    <a:pt x="264223" y="6993407"/>
                  </a:lnTo>
                  <a:lnTo>
                    <a:pt x="249440" y="6996392"/>
                  </a:lnTo>
                  <a:lnTo>
                    <a:pt x="237375" y="7004532"/>
                  </a:lnTo>
                  <a:lnTo>
                    <a:pt x="229247" y="7016597"/>
                  </a:lnTo>
                  <a:lnTo>
                    <a:pt x="226263" y="7031380"/>
                  </a:lnTo>
                  <a:lnTo>
                    <a:pt x="229247" y="7046150"/>
                  </a:lnTo>
                  <a:lnTo>
                    <a:pt x="237375" y="7058228"/>
                  </a:lnTo>
                  <a:lnTo>
                    <a:pt x="249440" y="7066356"/>
                  </a:lnTo>
                  <a:lnTo>
                    <a:pt x="264223" y="7069341"/>
                  </a:lnTo>
                  <a:lnTo>
                    <a:pt x="278993" y="7066356"/>
                  </a:lnTo>
                  <a:lnTo>
                    <a:pt x="291058" y="7058228"/>
                  </a:lnTo>
                  <a:lnTo>
                    <a:pt x="299199" y="7046150"/>
                  </a:lnTo>
                  <a:lnTo>
                    <a:pt x="302183" y="7031380"/>
                  </a:lnTo>
                  <a:close/>
                </a:path>
                <a:path w="18131790" h="8884285">
                  <a:moveTo>
                    <a:pt x="302183" y="6805092"/>
                  </a:moveTo>
                  <a:lnTo>
                    <a:pt x="299199" y="6790309"/>
                  </a:lnTo>
                  <a:lnTo>
                    <a:pt x="291058" y="6778244"/>
                  </a:lnTo>
                  <a:lnTo>
                    <a:pt x="278993" y="6770103"/>
                  </a:lnTo>
                  <a:lnTo>
                    <a:pt x="264223" y="6767119"/>
                  </a:lnTo>
                  <a:lnTo>
                    <a:pt x="249440" y="6770103"/>
                  </a:lnTo>
                  <a:lnTo>
                    <a:pt x="237375" y="6778244"/>
                  </a:lnTo>
                  <a:lnTo>
                    <a:pt x="229247" y="6790309"/>
                  </a:lnTo>
                  <a:lnTo>
                    <a:pt x="226263" y="6805092"/>
                  </a:lnTo>
                  <a:lnTo>
                    <a:pt x="229247" y="6819862"/>
                  </a:lnTo>
                  <a:lnTo>
                    <a:pt x="237375" y="6831939"/>
                  </a:lnTo>
                  <a:lnTo>
                    <a:pt x="249440" y="6840067"/>
                  </a:lnTo>
                  <a:lnTo>
                    <a:pt x="264223" y="6843052"/>
                  </a:lnTo>
                  <a:lnTo>
                    <a:pt x="278993" y="6840067"/>
                  </a:lnTo>
                  <a:lnTo>
                    <a:pt x="291058" y="6831939"/>
                  </a:lnTo>
                  <a:lnTo>
                    <a:pt x="299199" y="6819862"/>
                  </a:lnTo>
                  <a:lnTo>
                    <a:pt x="302183" y="6805092"/>
                  </a:lnTo>
                  <a:close/>
                </a:path>
                <a:path w="18131790" h="8884285">
                  <a:moveTo>
                    <a:pt x="302183" y="6578803"/>
                  </a:moveTo>
                  <a:lnTo>
                    <a:pt x="299199" y="6564020"/>
                  </a:lnTo>
                  <a:lnTo>
                    <a:pt x="291058" y="6551955"/>
                  </a:lnTo>
                  <a:lnTo>
                    <a:pt x="278993" y="6543815"/>
                  </a:lnTo>
                  <a:lnTo>
                    <a:pt x="264223" y="6540830"/>
                  </a:lnTo>
                  <a:lnTo>
                    <a:pt x="249440" y="6543815"/>
                  </a:lnTo>
                  <a:lnTo>
                    <a:pt x="237375" y="6551955"/>
                  </a:lnTo>
                  <a:lnTo>
                    <a:pt x="229247" y="6564020"/>
                  </a:lnTo>
                  <a:lnTo>
                    <a:pt x="226263" y="6578803"/>
                  </a:lnTo>
                  <a:lnTo>
                    <a:pt x="229247" y="6593573"/>
                  </a:lnTo>
                  <a:lnTo>
                    <a:pt x="237375" y="6605638"/>
                  </a:lnTo>
                  <a:lnTo>
                    <a:pt x="249440" y="6613779"/>
                  </a:lnTo>
                  <a:lnTo>
                    <a:pt x="264223" y="6616763"/>
                  </a:lnTo>
                  <a:lnTo>
                    <a:pt x="278993" y="6613779"/>
                  </a:lnTo>
                  <a:lnTo>
                    <a:pt x="291058" y="6605638"/>
                  </a:lnTo>
                  <a:lnTo>
                    <a:pt x="299199" y="6593573"/>
                  </a:lnTo>
                  <a:lnTo>
                    <a:pt x="302183" y="6578803"/>
                  </a:lnTo>
                  <a:close/>
                </a:path>
                <a:path w="18131790" h="8884285">
                  <a:moveTo>
                    <a:pt x="302183" y="6352502"/>
                  </a:moveTo>
                  <a:lnTo>
                    <a:pt x="299199" y="6337732"/>
                  </a:lnTo>
                  <a:lnTo>
                    <a:pt x="291058" y="6325667"/>
                  </a:lnTo>
                  <a:lnTo>
                    <a:pt x="278993" y="6317526"/>
                  </a:lnTo>
                  <a:lnTo>
                    <a:pt x="264223" y="6314541"/>
                  </a:lnTo>
                  <a:lnTo>
                    <a:pt x="249440" y="6317526"/>
                  </a:lnTo>
                  <a:lnTo>
                    <a:pt x="237375" y="6325667"/>
                  </a:lnTo>
                  <a:lnTo>
                    <a:pt x="229247" y="6337732"/>
                  </a:lnTo>
                  <a:lnTo>
                    <a:pt x="226263" y="6352502"/>
                  </a:lnTo>
                  <a:lnTo>
                    <a:pt x="229247" y="6367285"/>
                  </a:lnTo>
                  <a:lnTo>
                    <a:pt x="237375" y="6379350"/>
                  </a:lnTo>
                  <a:lnTo>
                    <a:pt x="249440" y="6387490"/>
                  </a:lnTo>
                  <a:lnTo>
                    <a:pt x="264223" y="6390475"/>
                  </a:lnTo>
                  <a:lnTo>
                    <a:pt x="278993" y="6387490"/>
                  </a:lnTo>
                  <a:lnTo>
                    <a:pt x="291058" y="6379350"/>
                  </a:lnTo>
                  <a:lnTo>
                    <a:pt x="299199" y="6367285"/>
                  </a:lnTo>
                  <a:lnTo>
                    <a:pt x="302183" y="6352502"/>
                  </a:lnTo>
                  <a:close/>
                </a:path>
                <a:path w="18131790" h="8884285">
                  <a:moveTo>
                    <a:pt x="523709" y="8845982"/>
                  </a:moveTo>
                  <a:lnTo>
                    <a:pt x="520725" y="8831199"/>
                  </a:lnTo>
                  <a:lnTo>
                    <a:pt x="512584" y="8819134"/>
                  </a:lnTo>
                  <a:lnTo>
                    <a:pt x="500519" y="8810993"/>
                  </a:lnTo>
                  <a:lnTo>
                    <a:pt x="485749" y="8808009"/>
                  </a:lnTo>
                  <a:lnTo>
                    <a:pt x="470966" y="8810993"/>
                  </a:lnTo>
                  <a:lnTo>
                    <a:pt x="458901" y="8819134"/>
                  </a:lnTo>
                  <a:lnTo>
                    <a:pt x="450761" y="8831199"/>
                  </a:lnTo>
                  <a:lnTo>
                    <a:pt x="447789" y="8845982"/>
                  </a:lnTo>
                  <a:lnTo>
                    <a:pt x="450761" y="8860752"/>
                  </a:lnTo>
                  <a:lnTo>
                    <a:pt x="458901" y="8872817"/>
                  </a:lnTo>
                  <a:lnTo>
                    <a:pt x="470966" y="8880958"/>
                  </a:lnTo>
                  <a:lnTo>
                    <a:pt x="485749" y="8883942"/>
                  </a:lnTo>
                  <a:lnTo>
                    <a:pt x="500519" y="8880958"/>
                  </a:lnTo>
                  <a:lnTo>
                    <a:pt x="512584" y="8872817"/>
                  </a:lnTo>
                  <a:lnTo>
                    <a:pt x="520725" y="8860752"/>
                  </a:lnTo>
                  <a:lnTo>
                    <a:pt x="523709" y="8845982"/>
                  </a:lnTo>
                  <a:close/>
                </a:path>
                <a:path w="18131790" h="8884285">
                  <a:moveTo>
                    <a:pt x="523709" y="8619680"/>
                  </a:moveTo>
                  <a:lnTo>
                    <a:pt x="520725" y="8604910"/>
                  </a:lnTo>
                  <a:lnTo>
                    <a:pt x="512584" y="8592845"/>
                  </a:lnTo>
                  <a:lnTo>
                    <a:pt x="500519" y="8584705"/>
                  </a:lnTo>
                  <a:lnTo>
                    <a:pt x="485749" y="8581720"/>
                  </a:lnTo>
                  <a:lnTo>
                    <a:pt x="470966" y="8584705"/>
                  </a:lnTo>
                  <a:lnTo>
                    <a:pt x="458901" y="8592845"/>
                  </a:lnTo>
                  <a:lnTo>
                    <a:pt x="450761" y="8604910"/>
                  </a:lnTo>
                  <a:lnTo>
                    <a:pt x="447789" y="8619680"/>
                  </a:lnTo>
                  <a:lnTo>
                    <a:pt x="450761" y="8634463"/>
                  </a:lnTo>
                  <a:lnTo>
                    <a:pt x="458901" y="8646528"/>
                  </a:lnTo>
                  <a:lnTo>
                    <a:pt x="470966" y="8654669"/>
                  </a:lnTo>
                  <a:lnTo>
                    <a:pt x="485749" y="8657653"/>
                  </a:lnTo>
                  <a:lnTo>
                    <a:pt x="500519" y="8654669"/>
                  </a:lnTo>
                  <a:lnTo>
                    <a:pt x="512584" y="8646528"/>
                  </a:lnTo>
                  <a:lnTo>
                    <a:pt x="520725" y="8634463"/>
                  </a:lnTo>
                  <a:lnTo>
                    <a:pt x="523709" y="8619680"/>
                  </a:lnTo>
                  <a:close/>
                </a:path>
                <a:path w="18131790" h="8884285">
                  <a:moveTo>
                    <a:pt x="523709" y="8393392"/>
                  </a:moveTo>
                  <a:lnTo>
                    <a:pt x="520725" y="8378622"/>
                  </a:lnTo>
                  <a:lnTo>
                    <a:pt x="512584" y="8366544"/>
                  </a:lnTo>
                  <a:lnTo>
                    <a:pt x="500519" y="8358416"/>
                  </a:lnTo>
                  <a:lnTo>
                    <a:pt x="485749" y="8355431"/>
                  </a:lnTo>
                  <a:lnTo>
                    <a:pt x="470966" y="8358416"/>
                  </a:lnTo>
                  <a:lnTo>
                    <a:pt x="458901" y="8366544"/>
                  </a:lnTo>
                  <a:lnTo>
                    <a:pt x="450761" y="8378622"/>
                  </a:lnTo>
                  <a:lnTo>
                    <a:pt x="447789" y="8393392"/>
                  </a:lnTo>
                  <a:lnTo>
                    <a:pt x="450761" y="8408175"/>
                  </a:lnTo>
                  <a:lnTo>
                    <a:pt x="458901" y="8420240"/>
                  </a:lnTo>
                  <a:lnTo>
                    <a:pt x="470966" y="8428380"/>
                  </a:lnTo>
                  <a:lnTo>
                    <a:pt x="485749" y="8431365"/>
                  </a:lnTo>
                  <a:lnTo>
                    <a:pt x="500519" y="8428380"/>
                  </a:lnTo>
                  <a:lnTo>
                    <a:pt x="512584" y="8420240"/>
                  </a:lnTo>
                  <a:lnTo>
                    <a:pt x="520725" y="8408175"/>
                  </a:lnTo>
                  <a:lnTo>
                    <a:pt x="523709" y="8393392"/>
                  </a:lnTo>
                  <a:close/>
                </a:path>
                <a:path w="18131790" h="8884285">
                  <a:moveTo>
                    <a:pt x="523709" y="8167103"/>
                  </a:moveTo>
                  <a:lnTo>
                    <a:pt x="520725" y="8152333"/>
                  </a:lnTo>
                  <a:lnTo>
                    <a:pt x="512584" y="8140255"/>
                  </a:lnTo>
                  <a:lnTo>
                    <a:pt x="500519" y="8132127"/>
                  </a:lnTo>
                  <a:lnTo>
                    <a:pt x="485749" y="8129143"/>
                  </a:lnTo>
                  <a:lnTo>
                    <a:pt x="470966" y="8132127"/>
                  </a:lnTo>
                  <a:lnTo>
                    <a:pt x="458901" y="8140255"/>
                  </a:lnTo>
                  <a:lnTo>
                    <a:pt x="450761" y="8152333"/>
                  </a:lnTo>
                  <a:lnTo>
                    <a:pt x="447789" y="8167103"/>
                  </a:lnTo>
                  <a:lnTo>
                    <a:pt x="450761" y="8181886"/>
                  </a:lnTo>
                  <a:lnTo>
                    <a:pt x="458901" y="8193951"/>
                  </a:lnTo>
                  <a:lnTo>
                    <a:pt x="470966" y="8202092"/>
                  </a:lnTo>
                  <a:lnTo>
                    <a:pt x="485749" y="8205076"/>
                  </a:lnTo>
                  <a:lnTo>
                    <a:pt x="500519" y="8202092"/>
                  </a:lnTo>
                  <a:lnTo>
                    <a:pt x="512584" y="8193951"/>
                  </a:lnTo>
                  <a:lnTo>
                    <a:pt x="520725" y="8181886"/>
                  </a:lnTo>
                  <a:lnTo>
                    <a:pt x="523709" y="8167103"/>
                  </a:lnTo>
                  <a:close/>
                </a:path>
                <a:path w="18131790" h="8884285">
                  <a:moveTo>
                    <a:pt x="523709" y="7940815"/>
                  </a:moveTo>
                  <a:lnTo>
                    <a:pt x="520725" y="7926032"/>
                  </a:lnTo>
                  <a:lnTo>
                    <a:pt x="512584" y="7913967"/>
                  </a:lnTo>
                  <a:lnTo>
                    <a:pt x="500519" y="7905839"/>
                  </a:lnTo>
                  <a:lnTo>
                    <a:pt x="485749" y="7902854"/>
                  </a:lnTo>
                  <a:lnTo>
                    <a:pt x="470966" y="7905839"/>
                  </a:lnTo>
                  <a:lnTo>
                    <a:pt x="458901" y="7913967"/>
                  </a:lnTo>
                  <a:lnTo>
                    <a:pt x="450761" y="7926032"/>
                  </a:lnTo>
                  <a:lnTo>
                    <a:pt x="447789" y="7940815"/>
                  </a:lnTo>
                  <a:lnTo>
                    <a:pt x="450761" y="7955597"/>
                  </a:lnTo>
                  <a:lnTo>
                    <a:pt x="458901" y="7967662"/>
                  </a:lnTo>
                  <a:lnTo>
                    <a:pt x="470966" y="7975803"/>
                  </a:lnTo>
                  <a:lnTo>
                    <a:pt x="485749" y="7978788"/>
                  </a:lnTo>
                  <a:lnTo>
                    <a:pt x="500519" y="7975803"/>
                  </a:lnTo>
                  <a:lnTo>
                    <a:pt x="512584" y="7967662"/>
                  </a:lnTo>
                  <a:lnTo>
                    <a:pt x="520725" y="7955597"/>
                  </a:lnTo>
                  <a:lnTo>
                    <a:pt x="523709" y="7940815"/>
                  </a:lnTo>
                  <a:close/>
                </a:path>
                <a:path w="18131790" h="8884285">
                  <a:moveTo>
                    <a:pt x="523709" y="7710246"/>
                  </a:moveTo>
                  <a:lnTo>
                    <a:pt x="520725" y="7695463"/>
                  </a:lnTo>
                  <a:lnTo>
                    <a:pt x="512584" y="7683398"/>
                  </a:lnTo>
                  <a:lnTo>
                    <a:pt x="500519" y="7675270"/>
                  </a:lnTo>
                  <a:lnTo>
                    <a:pt x="485749" y="7672286"/>
                  </a:lnTo>
                  <a:lnTo>
                    <a:pt x="470966" y="7675270"/>
                  </a:lnTo>
                  <a:lnTo>
                    <a:pt x="458901" y="7683398"/>
                  </a:lnTo>
                  <a:lnTo>
                    <a:pt x="450761" y="7695463"/>
                  </a:lnTo>
                  <a:lnTo>
                    <a:pt x="447789" y="7710246"/>
                  </a:lnTo>
                  <a:lnTo>
                    <a:pt x="450761" y="7725029"/>
                  </a:lnTo>
                  <a:lnTo>
                    <a:pt x="458901" y="7737094"/>
                  </a:lnTo>
                  <a:lnTo>
                    <a:pt x="470966" y="7745235"/>
                  </a:lnTo>
                  <a:lnTo>
                    <a:pt x="485749" y="7748219"/>
                  </a:lnTo>
                  <a:lnTo>
                    <a:pt x="500519" y="7745235"/>
                  </a:lnTo>
                  <a:lnTo>
                    <a:pt x="512584" y="7737094"/>
                  </a:lnTo>
                  <a:lnTo>
                    <a:pt x="520725" y="7725029"/>
                  </a:lnTo>
                  <a:lnTo>
                    <a:pt x="523709" y="7710246"/>
                  </a:lnTo>
                  <a:close/>
                </a:path>
                <a:path w="18131790" h="8884285">
                  <a:moveTo>
                    <a:pt x="523709" y="7483957"/>
                  </a:moveTo>
                  <a:lnTo>
                    <a:pt x="520725" y="7469175"/>
                  </a:lnTo>
                  <a:lnTo>
                    <a:pt x="512584" y="7457110"/>
                  </a:lnTo>
                  <a:lnTo>
                    <a:pt x="500519" y="7448982"/>
                  </a:lnTo>
                  <a:lnTo>
                    <a:pt x="485749" y="7445997"/>
                  </a:lnTo>
                  <a:lnTo>
                    <a:pt x="470966" y="7448982"/>
                  </a:lnTo>
                  <a:lnTo>
                    <a:pt x="458901" y="7457110"/>
                  </a:lnTo>
                  <a:lnTo>
                    <a:pt x="450761" y="7469175"/>
                  </a:lnTo>
                  <a:lnTo>
                    <a:pt x="447789" y="7483957"/>
                  </a:lnTo>
                  <a:lnTo>
                    <a:pt x="450761" y="7498740"/>
                  </a:lnTo>
                  <a:lnTo>
                    <a:pt x="458901" y="7510805"/>
                  </a:lnTo>
                  <a:lnTo>
                    <a:pt x="470966" y="7518933"/>
                  </a:lnTo>
                  <a:lnTo>
                    <a:pt x="485749" y="7521918"/>
                  </a:lnTo>
                  <a:lnTo>
                    <a:pt x="500519" y="7518933"/>
                  </a:lnTo>
                  <a:lnTo>
                    <a:pt x="512584" y="7510805"/>
                  </a:lnTo>
                  <a:lnTo>
                    <a:pt x="520725" y="7498740"/>
                  </a:lnTo>
                  <a:lnTo>
                    <a:pt x="523709" y="7483957"/>
                  </a:lnTo>
                  <a:close/>
                </a:path>
                <a:path w="18131790" h="8884285">
                  <a:moveTo>
                    <a:pt x="523709" y="7257669"/>
                  </a:moveTo>
                  <a:lnTo>
                    <a:pt x="520725" y="7242886"/>
                  </a:lnTo>
                  <a:lnTo>
                    <a:pt x="512584" y="7230821"/>
                  </a:lnTo>
                  <a:lnTo>
                    <a:pt x="500519" y="7222680"/>
                  </a:lnTo>
                  <a:lnTo>
                    <a:pt x="485749" y="7219696"/>
                  </a:lnTo>
                  <a:lnTo>
                    <a:pt x="470966" y="7222680"/>
                  </a:lnTo>
                  <a:lnTo>
                    <a:pt x="458901" y="7230821"/>
                  </a:lnTo>
                  <a:lnTo>
                    <a:pt x="450761" y="7242886"/>
                  </a:lnTo>
                  <a:lnTo>
                    <a:pt x="447789" y="7257669"/>
                  </a:lnTo>
                  <a:lnTo>
                    <a:pt x="450761" y="7272439"/>
                  </a:lnTo>
                  <a:lnTo>
                    <a:pt x="458901" y="7284517"/>
                  </a:lnTo>
                  <a:lnTo>
                    <a:pt x="470966" y="7292645"/>
                  </a:lnTo>
                  <a:lnTo>
                    <a:pt x="485749" y="7295629"/>
                  </a:lnTo>
                  <a:lnTo>
                    <a:pt x="500519" y="7292645"/>
                  </a:lnTo>
                  <a:lnTo>
                    <a:pt x="512584" y="7284517"/>
                  </a:lnTo>
                  <a:lnTo>
                    <a:pt x="520725" y="7272439"/>
                  </a:lnTo>
                  <a:lnTo>
                    <a:pt x="523709" y="7257669"/>
                  </a:lnTo>
                  <a:close/>
                </a:path>
                <a:path w="18131790" h="8884285">
                  <a:moveTo>
                    <a:pt x="523709" y="7031380"/>
                  </a:moveTo>
                  <a:lnTo>
                    <a:pt x="520725" y="7016597"/>
                  </a:lnTo>
                  <a:lnTo>
                    <a:pt x="512584" y="7004532"/>
                  </a:lnTo>
                  <a:lnTo>
                    <a:pt x="500519" y="6996392"/>
                  </a:lnTo>
                  <a:lnTo>
                    <a:pt x="485749" y="6993407"/>
                  </a:lnTo>
                  <a:lnTo>
                    <a:pt x="470966" y="6996392"/>
                  </a:lnTo>
                  <a:lnTo>
                    <a:pt x="458901" y="7004532"/>
                  </a:lnTo>
                  <a:lnTo>
                    <a:pt x="450761" y="7016597"/>
                  </a:lnTo>
                  <a:lnTo>
                    <a:pt x="447789" y="7031380"/>
                  </a:lnTo>
                  <a:lnTo>
                    <a:pt x="450761" y="7046150"/>
                  </a:lnTo>
                  <a:lnTo>
                    <a:pt x="458901" y="7058228"/>
                  </a:lnTo>
                  <a:lnTo>
                    <a:pt x="470966" y="7066356"/>
                  </a:lnTo>
                  <a:lnTo>
                    <a:pt x="485749" y="7069341"/>
                  </a:lnTo>
                  <a:lnTo>
                    <a:pt x="500519" y="7066356"/>
                  </a:lnTo>
                  <a:lnTo>
                    <a:pt x="512584" y="7058228"/>
                  </a:lnTo>
                  <a:lnTo>
                    <a:pt x="520725" y="7046150"/>
                  </a:lnTo>
                  <a:lnTo>
                    <a:pt x="523709" y="7031380"/>
                  </a:lnTo>
                  <a:close/>
                </a:path>
                <a:path w="18131790" h="8884285">
                  <a:moveTo>
                    <a:pt x="523709" y="6805092"/>
                  </a:moveTo>
                  <a:lnTo>
                    <a:pt x="520725" y="6790309"/>
                  </a:lnTo>
                  <a:lnTo>
                    <a:pt x="512584" y="6778244"/>
                  </a:lnTo>
                  <a:lnTo>
                    <a:pt x="500519" y="6770103"/>
                  </a:lnTo>
                  <a:lnTo>
                    <a:pt x="485749" y="6767119"/>
                  </a:lnTo>
                  <a:lnTo>
                    <a:pt x="470966" y="6770103"/>
                  </a:lnTo>
                  <a:lnTo>
                    <a:pt x="458901" y="6778244"/>
                  </a:lnTo>
                  <a:lnTo>
                    <a:pt x="450761" y="6790309"/>
                  </a:lnTo>
                  <a:lnTo>
                    <a:pt x="447789" y="6805092"/>
                  </a:lnTo>
                  <a:lnTo>
                    <a:pt x="450761" y="6819862"/>
                  </a:lnTo>
                  <a:lnTo>
                    <a:pt x="458901" y="6831939"/>
                  </a:lnTo>
                  <a:lnTo>
                    <a:pt x="470966" y="6840067"/>
                  </a:lnTo>
                  <a:lnTo>
                    <a:pt x="485749" y="6843052"/>
                  </a:lnTo>
                  <a:lnTo>
                    <a:pt x="500519" y="6840067"/>
                  </a:lnTo>
                  <a:lnTo>
                    <a:pt x="512584" y="6831939"/>
                  </a:lnTo>
                  <a:lnTo>
                    <a:pt x="520725" y="6819862"/>
                  </a:lnTo>
                  <a:lnTo>
                    <a:pt x="523709" y="6805092"/>
                  </a:lnTo>
                  <a:close/>
                </a:path>
                <a:path w="18131790" h="8884285">
                  <a:moveTo>
                    <a:pt x="523709" y="6578803"/>
                  </a:moveTo>
                  <a:lnTo>
                    <a:pt x="520725" y="6564020"/>
                  </a:lnTo>
                  <a:lnTo>
                    <a:pt x="512584" y="6551955"/>
                  </a:lnTo>
                  <a:lnTo>
                    <a:pt x="500519" y="6543815"/>
                  </a:lnTo>
                  <a:lnTo>
                    <a:pt x="485749" y="6540830"/>
                  </a:lnTo>
                  <a:lnTo>
                    <a:pt x="470966" y="6543815"/>
                  </a:lnTo>
                  <a:lnTo>
                    <a:pt x="458901" y="6551955"/>
                  </a:lnTo>
                  <a:lnTo>
                    <a:pt x="450761" y="6564020"/>
                  </a:lnTo>
                  <a:lnTo>
                    <a:pt x="447789" y="6578803"/>
                  </a:lnTo>
                  <a:lnTo>
                    <a:pt x="450761" y="6593573"/>
                  </a:lnTo>
                  <a:lnTo>
                    <a:pt x="458901" y="6605638"/>
                  </a:lnTo>
                  <a:lnTo>
                    <a:pt x="470966" y="6613779"/>
                  </a:lnTo>
                  <a:lnTo>
                    <a:pt x="485749" y="6616763"/>
                  </a:lnTo>
                  <a:lnTo>
                    <a:pt x="500519" y="6613779"/>
                  </a:lnTo>
                  <a:lnTo>
                    <a:pt x="512584" y="6605638"/>
                  </a:lnTo>
                  <a:lnTo>
                    <a:pt x="520725" y="6593573"/>
                  </a:lnTo>
                  <a:lnTo>
                    <a:pt x="523709" y="6578803"/>
                  </a:lnTo>
                  <a:close/>
                </a:path>
                <a:path w="18131790" h="8884285">
                  <a:moveTo>
                    <a:pt x="523709" y="6352502"/>
                  </a:moveTo>
                  <a:lnTo>
                    <a:pt x="520725" y="6337732"/>
                  </a:lnTo>
                  <a:lnTo>
                    <a:pt x="512584" y="6325667"/>
                  </a:lnTo>
                  <a:lnTo>
                    <a:pt x="500519" y="6317526"/>
                  </a:lnTo>
                  <a:lnTo>
                    <a:pt x="485749" y="6314541"/>
                  </a:lnTo>
                  <a:lnTo>
                    <a:pt x="470966" y="6317526"/>
                  </a:lnTo>
                  <a:lnTo>
                    <a:pt x="458901" y="6325667"/>
                  </a:lnTo>
                  <a:lnTo>
                    <a:pt x="450761" y="6337732"/>
                  </a:lnTo>
                  <a:lnTo>
                    <a:pt x="447789" y="6352502"/>
                  </a:lnTo>
                  <a:lnTo>
                    <a:pt x="450761" y="6367285"/>
                  </a:lnTo>
                  <a:lnTo>
                    <a:pt x="458901" y="6379350"/>
                  </a:lnTo>
                  <a:lnTo>
                    <a:pt x="470966" y="6387490"/>
                  </a:lnTo>
                  <a:lnTo>
                    <a:pt x="485749" y="6390475"/>
                  </a:lnTo>
                  <a:lnTo>
                    <a:pt x="500519" y="6387490"/>
                  </a:lnTo>
                  <a:lnTo>
                    <a:pt x="512584" y="6379350"/>
                  </a:lnTo>
                  <a:lnTo>
                    <a:pt x="520725" y="6367285"/>
                  </a:lnTo>
                  <a:lnTo>
                    <a:pt x="523709" y="6352502"/>
                  </a:lnTo>
                  <a:close/>
                </a:path>
                <a:path w="18131790" h="8884285">
                  <a:moveTo>
                    <a:pt x="749973" y="8845982"/>
                  </a:moveTo>
                  <a:lnTo>
                    <a:pt x="746988" y="8831199"/>
                  </a:lnTo>
                  <a:lnTo>
                    <a:pt x="738847" y="8819134"/>
                  </a:lnTo>
                  <a:lnTo>
                    <a:pt x="726782" y="8810993"/>
                  </a:lnTo>
                  <a:lnTo>
                    <a:pt x="712000" y="8808009"/>
                  </a:lnTo>
                  <a:lnTo>
                    <a:pt x="697230" y="8810993"/>
                  </a:lnTo>
                  <a:lnTo>
                    <a:pt x="685165" y="8819134"/>
                  </a:lnTo>
                  <a:lnTo>
                    <a:pt x="677024" y="8831199"/>
                  </a:lnTo>
                  <a:lnTo>
                    <a:pt x="674039" y="8845982"/>
                  </a:lnTo>
                  <a:lnTo>
                    <a:pt x="677024" y="8860752"/>
                  </a:lnTo>
                  <a:lnTo>
                    <a:pt x="685165" y="8872817"/>
                  </a:lnTo>
                  <a:lnTo>
                    <a:pt x="697230" y="8880958"/>
                  </a:lnTo>
                  <a:lnTo>
                    <a:pt x="712000" y="8883942"/>
                  </a:lnTo>
                  <a:lnTo>
                    <a:pt x="726782" y="8880958"/>
                  </a:lnTo>
                  <a:lnTo>
                    <a:pt x="738847" y="8872817"/>
                  </a:lnTo>
                  <a:lnTo>
                    <a:pt x="746988" y="8860752"/>
                  </a:lnTo>
                  <a:lnTo>
                    <a:pt x="749973" y="8845982"/>
                  </a:lnTo>
                  <a:close/>
                </a:path>
                <a:path w="18131790" h="8884285">
                  <a:moveTo>
                    <a:pt x="749973" y="8619680"/>
                  </a:moveTo>
                  <a:lnTo>
                    <a:pt x="746988" y="8604910"/>
                  </a:lnTo>
                  <a:lnTo>
                    <a:pt x="738847" y="8592845"/>
                  </a:lnTo>
                  <a:lnTo>
                    <a:pt x="726782" y="8584705"/>
                  </a:lnTo>
                  <a:lnTo>
                    <a:pt x="712000" y="8581720"/>
                  </a:lnTo>
                  <a:lnTo>
                    <a:pt x="697230" y="8584705"/>
                  </a:lnTo>
                  <a:lnTo>
                    <a:pt x="685165" y="8592845"/>
                  </a:lnTo>
                  <a:lnTo>
                    <a:pt x="677024" y="8604910"/>
                  </a:lnTo>
                  <a:lnTo>
                    <a:pt x="674039" y="8619680"/>
                  </a:lnTo>
                  <a:lnTo>
                    <a:pt x="677024" y="8634463"/>
                  </a:lnTo>
                  <a:lnTo>
                    <a:pt x="685165" y="8646528"/>
                  </a:lnTo>
                  <a:lnTo>
                    <a:pt x="697230" y="8654669"/>
                  </a:lnTo>
                  <a:lnTo>
                    <a:pt x="712000" y="8657653"/>
                  </a:lnTo>
                  <a:lnTo>
                    <a:pt x="726782" y="8654669"/>
                  </a:lnTo>
                  <a:lnTo>
                    <a:pt x="738847" y="8646528"/>
                  </a:lnTo>
                  <a:lnTo>
                    <a:pt x="746988" y="8634463"/>
                  </a:lnTo>
                  <a:lnTo>
                    <a:pt x="749973" y="8619680"/>
                  </a:lnTo>
                  <a:close/>
                </a:path>
                <a:path w="18131790" h="8884285">
                  <a:moveTo>
                    <a:pt x="749973" y="8393392"/>
                  </a:moveTo>
                  <a:lnTo>
                    <a:pt x="746988" y="8378622"/>
                  </a:lnTo>
                  <a:lnTo>
                    <a:pt x="738847" y="8366544"/>
                  </a:lnTo>
                  <a:lnTo>
                    <a:pt x="726782" y="8358416"/>
                  </a:lnTo>
                  <a:lnTo>
                    <a:pt x="712000" y="8355431"/>
                  </a:lnTo>
                  <a:lnTo>
                    <a:pt x="697230" y="8358416"/>
                  </a:lnTo>
                  <a:lnTo>
                    <a:pt x="685165" y="8366544"/>
                  </a:lnTo>
                  <a:lnTo>
                    <a:pt x="677024" y="8378622"/>
                  </a:lnTo>
                  <a:lnTo>
                    <a:pt x="674039" y="8393392"/>
                  </a:lnTo>
                  <a:lnTo>
                    <a:pt x="677024" y="8408175"/>
                  </a:lnTo>
                  <a:lnTo>
                    <a:pt x="685165" y="8420240"/>
                  </a:lnTo>
                  <a:lnTo>
                    <a:pt x="697230" y="8428380"/>
                  </a:lnTo>
                  <a:lnTo>
                    <a:pt x="712000" y="8431365"/>
                  </a:lnTo>
                  <a:lnTo>
                    <a:pt x="726782" y="8428380"/>
                  </a:lnTo>
                  <a:lnTo>
                    <a:pt x="738847" y="8420240"/>
                  </a:lnTo>
                  <a:lnTo>
                    <a:pt x="746988" y="8408175"/>
                  </a:lnTo>
                  <a:lnTo>
                    <a:pt x="749973" y="8393392"/>
                  </a:lnTo>
                  <a:close/>
                </a:path>
                <a:path w="18131790" h="8884285">
                  <a:moveTo>
                    <a:pt x="749973" y="8167103"/>
                  </a:moveTo>
                  <a:lnTo>
                    <a:pt x="746988" y="8152333"/>
                  </a:lnTo>
                  <a:lnTo>
                    <a:pt x="738847" y="8140255"/>
                  </a:lnTo>
                  <a:lnTo>
                    <a:pt x="726782" y="8132127"/>
                  </a:lnTo>
                  <a:lnTo>
                    <a:pt x="712000" y="8129143"/>
                  </a:lnTo>
                  <a:lnTo>
                    <a:pt x="697230" y="8132127"/>
                  </a:lnTo>
                  <a:lnTo>
                    <a:pt x="685165" y="8140255"/>
                  </a:lnTo>
                  <a:lnTo>
                    <a:pt x="677024" y="8152333"/>
                  </a:lnTo>
                  <a:lnTo>
                    <a:pt x="674039" y="8167103"/>
                  </a:lnTo>
                  <a:lnTo>
                    <a:pt x="677024" y="8181886"/>
                  </a:lnTo>
                  <a:lnTo>
                    <a:pt x="685165" y="8193951"/>
                  </a:lnTo>
                  <a:lnTo>
                    <a:pt x="697230" y="8202092"/>
                  </a:lnTo>
                  <a:lnTo>
                    <a:pt x="712000" y="8205076"/>
                  </a:lnTo>
                  <a:lnTo>
                    <a:pt x="726782" y="8202092"/>
                  </a:lnTo>
                  <a:lnTo>
                    <a:pt x="738847" y="8193951"/>
                  </a:lnTo>
                  <a:lnTo>
                    <a:pt x="746988" y="8181886"/>
                  </a:lnTo>
                  <a:lnTo>
                    <a:pt x="749973" y="8167103"/>
                  </a:lnTo>
                  <a:close/>
                </a:path>
                <a:path w="18131790" h="8884285">
                  <a:moveTo>
                    <a:pt x="749973" y="7940815"/>
                  </a:moveTo>
                  <a:lnTo>
                    <a:pt x="746988" y="7926032"/>
                  </a:lnTo>
                  <a:lnTo>
                    <a:pt x="738847" y="7913967"/>
                  </a:lnTo>
                  <a:lnTo>
                    <a:pt x="726782" y="7905839"/>
                  </a:lnTo>
                  <a:lnTo>
                    <a:pt x="712000" y="7902854"/>
                  </a:lnTo>
                  <a:lnTo>
                    <a:pt x="697230" y="7905839"/>
                  </a:lnTo>
                  <a:lnTo>
                    <a:pt x="685165" y="7913967"/>
                  </a:lnTo>
                  <a:lnTo>
                    <a:pt x="677024" y="7926032"/>
                  </a:lnTo>
                  <a:lnTo>
                    <a:pt x="674039" y="7940815"/>
                  </a:lnTo>
                  <a:lnTo>
                    <a:pt x="677024" y="7955597"/>
                  </a:lnTo>
                  <a:lnTo>
                    <a:pt x="685165" y="7967662"/>
                  </a:lnTo>
                  <a:lnTo>
                    <a:pt x="697230" y="7975803"/>
                  </a:lnTo>
                  <a:lnTo>
                    <a:pt x="712000" y="7978788"/>
                  </a:lnTo>
                  <a:lnTo>
                    <a:pt x="726782" y="7975803"/>
                  </a:lnTo>
                  <a:lnTo>
                    <a:pt x="738847" y="7967662"/>
                  </a:lnTo>
                  <a:lnTo>
                    <a:pt x="746988" y="7955597"/>
                  </a:lnTo>
                  <a:lnTo>
                    <a:pt x="749973" y="7940815"/>
                  </a:lnTo>
                  <a:close/>
                </a:path>
                <a:path w="18131790" h="8884285">
                  <a:moveTo>
                    <a:pt x="749973" y="7710246"/>
                  </a:moveTo>
                  <a:lnTo>
                    <a:pt x="746988" y="7695463"/>
                  </a:lnTo>
                  <a:lnTo>
                    <a:pt x="738847" y="7683398"/>
                  </a:lnTo>
                  <a:lnTo>
                    <a:pt x="726782" y="7675270"/>
                  </a:lnTo>
                  <a:lnTo>
                    <a:pt x="712000" y="7672286"/>
                  </a:lnTo>
                  <a:lnTo>
                    <a:pt x="697230" y="7675270"/>
                  </a:lnTo>
                  <a:lnTo>
                    <a:pt x="685165" y="7683398"/>
                  </a:lnTo>
                  <a:lnTo>
                    <a:pt x="677024" y="7695463"/>
                  </a:lnTo>
                  <a:lnTo>
                    <a:pt x="674039" y="7710246"/>
                  </a:lnTo>
                  <a:lnTo>
                    <a:pt x="677024" y="7725029"/>
                  </a:lnTo>
                  <a:lnTo>
                    <a:pt x="685165" y="7737094"/>
                  </a:lnTo>
                  <a:lnTo>
                    <a:pt x="697230" y="7745235"/>
                  </a:lnTo>
                  <a:lnTo>
                    <a:pt x="712000" y="7748219"/>
                  </a:lnTo>
                  <a:lnTo>
                    <a:pt x="726782" y="7745235"/>
                  </a:lnTo>
                  <a:lnTo>
                    <a:pt x="738847" y="7737094"/>
                  </a:lnTo>
                  <a:lnTo>
                    <a:pt x="746988" y="7725029"/>
                  </a:lnTo>
                  <a:lnTo>
                    <a:pt x="749973" y="7710246"/>
                  </a:lnTo>
                  <a:close/>
                </a:path>
                <a:path w="18131790" h="8884285">
                  <a:moveTo>
                    <a:pt x="749973" y="7483957"/>
                  </a:moveTo>
                  <a:lnTo>
                    <a:pt x="746988" y="7469175"/>
                  </a:lnTo>
                  <a:lnTo>
                    <a:pt x="738847" y="7457110"/>
                  </a:lnTo>
                  <a:lnTo>
                    <a:pt x="726782" y="7448982"/>
                  </a:lnTo>
                  <a:lnTo>
                    <a:pt x="712000" y="7445997"/>
                  </a:lnTo>
                  <a:lnTo>
                    <a:pt x="697230" y="7448982"/>
                  </a:lnTo>
                  <a:lnTo>
                    <a:pt x="685165" y="7457110"/>
                  </a:lnTo>
                  <a:lnTo>
                    <a:pt x="677024" y="7469175"/>
                  </a:lnTo>
                  <a:lnTo>
                    <a:pt x="674039" y="7483957"/>
                  </a:lnTo>
                  <a:lnTo>
                    <a:pt x="677024" y="7498740"/>
                  </a:lnTo>
                  <a:lnTo>
                    <a:pt x="685165" y="7510805"/>
                  </a:lnTo>
                  <a:lnTo>
                    <a:pt x="697230" y="7518933"/>
                  </a:lnTo>
                  <a:lnTo>
                    <a:pt x="712000" y="7521918"/>
                  </a:lnTo>
                  <a:lnTo>
                    <a:pt x="726782" y="7518933"/>
                  </a:lnTo>
                  <a:lnTo>
                    <a:pt x="738847" y="7510805"/>
                  </a:lnTo>
                  <a:lnTo>
                    <a:pt x="746988" y="7498740"/>
                  </a:lnTo>
                  <a:lnTo>
                    <a:pt x="749973" y="7483957"/>
                  </a:lnTo>
                  <a:close/>
                </a:path>
                <a:path w="18131790" h="8884285">
                  <a:moveTo>
                    <a:pt x="749973" y="7257669"/>
                  </a:moveTo>
                  <a:lnTo>
                    <a:pt x="746988" y="7242886"/>
                  </a:lnTo>
                  <a:lnTo>
                    <a:pt x="738847" y="7230821"/>
                  </a:lnTo>
                  <a:lnTo>
                    <a:pt x="726782" y="7222680"/>
                  </a:lnTo>
                  <a:lnTo>
                    <a:pt x="712000" y="7219696"/>
                  </a:lnTo>
                  <a:lnTo>
                    <a:pt x="697230" y="7222680"/>
                  </a:lnTo>
                  <a:lnTo>
                    <a:pt x="685165" y="7230821"/>
                  </a:lnTo>
                  <a:lnTo>
                    <a:pt x="677024" y="7242886"/>
                  </a:lnTo>
                  <a:lnTo>
                    <a:pt x="674039" y="7257669"/>
                  </a:lnTo>
                  <a:lnTo>
                    <a:pt x="677024" y="7272439"/>
                  </a:lnTo>
                  <a:lnTo>
                    <a:pt x="685165" y="7284517"/>
                  </a:lnTo>
                  <a:lnTo>
                    <a:pt x="697230" y="7292645"/>
                  </a:lnTo>
                  <a:lnTo>
                    <a:pt x="712000" y="7295629"/>
                  </a:lnTo>
                  <a:lnTo>
                    <a:pt x="726782" y="7292645"/>
                  </a:lnTo>
                  <a:lnTo>
                    <a:pt x="738847" y="7284517"/>
                  </a:lnTo>
                  <a:lnTo>
                    <a:pt x="746988" y="7272439"/>
                  </a:lnTo>
                  <a:lnTo>
                    <a:pt x="749973" y="7257669"/>
                  </a:lnTo>
                  <a:close/>
                </a:path>
                <a:path w="18131790" h="8884285">
                  <a:moveTo>
                    <a:pt x="749973" y="7031380"/>
                  </a:moveTo>
                  <a:lnTo>
                    <a:pt x="746988" y="7016597"/>
                  </a:lnTo>
                  <a:lnTo>
                    <a:pt x="738847" y="7004532"/>
                  </a:lnTo>
                  <a:lnTo>
                    <a:pt x="726782" y="6996392"/>
                  </a:lnTo>
                  <a:lnTo>
                    <a:pt x="712000" y="6993407"/>
                  </a:lnTo>
                  <a:lnTo>
                    <a:pt x="697230" y="6996392"/>
                  </a:lnTo>
                  <a:lnTo>
                    <a:pt x="685165" y="7004532"/>
                  </a:lnTo>
                  <a:lnTo>
                    <a:pt x="677024" y="7016597"/>
                  </a:lnTo>
                  <a:lnTo>
                    <a:pt x="674039" y="7031380"/>
                  </a:lnTo>
                  <a:lnTo>
                    <a:pt x="677024" y="7046150"/>
                  </a:lnTo>
                  <a:lnTo>
                    <a:pt x="685165" y="7058228"/>
                  </a:lnTo>
                  <a:lnTo>
                    <a:pt x="697230" y="7066356"/>
                  </a:lnTo>
                  <a:lnTo>
                    <a:pt x="712000" y="7069341"/>
                  </a:lnTo>
                  <a:lnTo>
                    <a:pt x="726782" y="7066356"/>
                  </a:lnTo>
                  <a:lnTo>
                    <a:pt x="738847" y="7058228"/>
                  </a:lnTo>
                  <a:lnTo>
                    <a:pt x="746988" y="7046150"/>
                  </a:lnTo>
                  <a:lnTo>
                    <a:pt x="749973" y="7031380"/>
                  </a:lnTo>
                  <a:close/>
                </a:path>
                <a:path w="18131790" h="8884285">
                  <a:moveTo>
                    <a:pt x="749973" y="6805092"/>
                  </a:moveTo>
                  <a:lnTo>
                    <a:pt x="746988" y="6790309"/>
                  </a:lnTo>
                  <a:lnTo>
                    <a:pt x="738847" y="6778244"/>
                  </a:lnTo>
                  <a:lnTo>
                    <a:pt x="726782" y="6770103"/>
                  </a:lnTo>
                  <a:lnTo>
                    <a:pt x="712000" y="6767119"/>
                  </a:lnTo>
                  <a:lnTo>
                    <a:pt x="697230" y="6770103"/>
                  </a:lnTo>
                  <a:lnTo>
                    <a:pt x="685165" y="6778244"/>
                  </a:lnTo>
                  <a:lnTo>
                    <a:pt x="677024" y="6790309"/>
                  </a:lnTo>
                  <a:lnTo>
                    <a:pt x="674039" y="6805092"/>
                  </a:lnTo>
                  <a:lnTo>
                    <a:pt x="677024" y="6819862"/>
                  </a:lnTo>
                  <a:lnTo>
                    <a:pt x="685165" y="6831939"/>
                  </a:lnTo>
                  <a:lnTo>
                    <a:pt x="697230" y="6840067"/>
                  </a:lnTo>
                  <a:lnTo>
                    <a:pt x="712000" y="6843052"/>
                  </a:lnTo>
                  <a:lnTo>
                    <a:pt x="726782" y="6840067"/>
                  </a:lnTo>
                  <a:lnTo>
                    <a:pt x="738847" y="6831939"/>
                  </a:lnTo>
                  <a:lnTo>
                    <a:pt x="746988" y="6819862"/>
                  </a:lnTo>
                  <a:lnTo>
                    <a:pt x="749973" y="6805092"/>
                  </a:lnTo>
                  <a:close/>
                </a:path>
                <a:path w="18131790" h="8884285">
                  <a:moveTo>
                    <a:pt x="749973" y="6578803"/>
                  </a:moveTo>
                  <a:lnTo>
                    <a:pt x="746988" y="6564020"/>
                  </a:lnTo>
                  <a:lnTo>
                    <a:pt x="738847" y="6551955"/>
                  </a:lnTo>
                  <a:lnTo>
                    <a:pt x="726782" y="6543815"/>
                  </a:lnTo>
                  <a:lnTo>
                    <a:pt x="712000" y="6540830"/>
                  </a:lnTo>
                  <a:lnTo>
                    <a:pt x="697230" y="6543815"/>
                  </a:lnTo>
                  <a:lnTo>
                    <a:pt x="685165" y="6551955"/>
                  </a:lnTo>
                  <a:lnTo>
                    <a:pt x="677024" y="6564020"/>
                  </a:lnTo>
                  <a:lnTo>
                    <a:pt x="674039" y="6578803"/>
                  </a:lnTo>
                  <a:lnTo>
                    <a:pt x="677024" y="6593573"/>
                  </a:lnTo>
                  <a:lnTo>
                    <a:pt x="685165" y="6605638"/>
                  </a:lnTo>
                  <a:lnTo>
                    <a:pt x="697230" y="6613779"/>
                  </a:lnTo>
                  <a:lnTo>
                    <a:pt x="712000" y="6616763"/>
                  </a:lnTo>
                  <a:lnTo>
                    <a:pt x="726782" y="6613779"/>
                  </a:lnTo>
                  <a:lnTo>
                    <a:pt x="738847" y="6605638"/>
                  </a:lnTo>
                  <a:lnTo>
                    <a:pt x="746988" y="6593573"/>
                  </a:lnTo>
                  <a:lnTo>
                    <a:pt x="749973" y="6578803"/>
                  </a:lnTo>
                  <a:close/>
                </a:path>
                <a:path w="18131790" h="8884285">
                  <a:moveTo>
                    <a:pt x="749973" y="6352502"/>
                  </a:moveTo>
                  <a:lnTo>
                    <a:pt x="746988" y="6337732"/>
                  </a:lnTo>
                  <a:lnTo>
                    <a:pt x="738847" y="6325667"/>
                  </a:lnTo>
                  <a:lnTo>
                    <a:pt x="726782" y="6317526"/>
                  </a:lnTo>
                  <a:lnTo>
                    <a:pt x="712000" y="6314541"/>
                  </a:lnTo>
                  <a:lnTo>
                    <a:pt x="697230" y="6317526"/>
                  </a:lnTo>
                  <a:lnTo>
                    <a:pt x="685165" y="6325667"/>
                  </a:lnTo>
                  <a:lnTo>
                    <a:pt x="677024" y="6337732"/>
                  </a:lnTo>
                  <a:lnTo>
                    <a:pt x="674039" y="6352502"/>
                  </a:lnTo>
                  <a:lnTo>
                    <a:pt x="677024" y="6367285"/>
                  </a:lnTo>
                  <a:lnTo>
                    <a:pt x="685165" y="6379350"/>
                  </a:lnTo>
                  <a:lnTo>
                    <a:pt x="697230" y="6387490"/>
                  </a:lnTo>
                  <a:lnTo>
                    <a:pt x="712000" y="6390475"/>
                  </a:lnTo>
                  <a:lnTo>
                    <a:pt x="726782" y="6387490"/>
                  </a:lnTo>
                  <a:lnTo>
                    <a:pt x="738847" y="6379350"/>
                  </a:lnTo>
                  <a:lnTo>
                    <a:pt x="746988" y="6367285"/>
                  </a:lnTo>
                  <a:lnTo>
                    <a:pt x="749973" y="6352502"/>
                  </a:lnTo>
                  <a:close/>
                </a:path>
                <a:path w="18131790" h="8884285">
                  <a:moveTo>
                    <a:pt x="976223" y="8845982"/>
                  </a:moveTo>
                  <a:lnTo>
                    <a:pt x="973251" y="8831199"/>
                  </a:lnTo>
                  <a:lnTo>
                    <a:pt x="965111" y="8819134"/>
                  </a:lnTo>
                  <a:lnTo>
                    <a:pt x="953046" y="8810993"/>
                  </a:lnTo>
                  <a:lnTo>
                    <a:pt x="938263" y="8808009"/>
                  </a:lnTo>
                  <a:lnTo>
                    <a:pt x="923493" y="8810993"/>
                  </a:lnTo>
                  <a:lnTo>
                    <a:pt x="911428" y="8819134"/>
                  </a:lnTo>
                  <a:lnTo>
                    <a:pt x="903287" y="8831199"/>
                  </a:lnTo>
                  <a:lnTo>
                    <a:pt x="900303" y="8845982"/>
                  </a:lnTo>
                  <a:lnTo>
                    <a:pt x="903287" y="8860752"/>
                  </a:lnTo>
                  <a:lnTo>
                    <a:pt x="911428" y="8872817"/>
                  </a:lnTo>
                  <a:lnTo>
                    <a:pt x="923493" y="8880958"/>
                  </a:lnTo>
                  <a:lnTo>
                    <a:pt x="938263" y="8883942"/>
                  </a:lnTo>
                  <a:lnTo>
                    <a:pt x="953046" y="8880958"/>
                  </a:lnTo>
                  <a:lnTo>
                    <a:pt x="965111" y="8872817"/>
                  </a:lnTo>
                  <a:lnTo>
                    <a:pt x="973239" y="8860752"/>
                  </a:lnTo>
                  <a:lnTo>
                    <a:pt x="976223" y="8845982"/>
                  </a:lnTo>
                  <a:close/>
                </a:path>
                <a:path w="18131790" h="8884285">
                  <a:moveTo>
                    <a:pt x="976223" y="8619680"/>
                  </a:moveTo>
                  <a:lnTo>
                    <a:pt x="973251" y="8604910"/>
                  </a:lnTo>
                  <a:lnTo>
                    <a:pt x="965111" y="8592845"/>
                  </a:lnTo>
                  <a:lnTo>
                    <a:pt x="953046" y="8584705"/>
                  </a:lnTo>
                  <a:lnTo>
                    <a:pt x="938263" y="8581720"/>
                  </a:lnTo>
                  <a:lnTo>
                    <a:pt x="923493" y="8584705"/>
                  </a:lnTo>
                  <a:lnTo>
                    <a:pt x="911428" y="8592845"/>
                  </a:lnTo>
                  <a:lnTo>
                    <a:pt x="903287" y="8604910"/>
                  </a:lnTo>
                  <a:lnTo>
                    <a:pt x="900303" y="8619680"/>
                  </a:lnTo>
                  <a:lnTo>
                    <a:pt x="903287" y="8634463"/>
                  </a:lnTo>
                  <a:lnTo>
                    <a:pt x="911428" y="8646528"/>
                  </a:lnTo>
                  <a:lnTo>
                    <a:pt x="923493" y="8654669"/>
                  </a:lnTo>
                  <a:lnTo>
                    <a:pt x="938263" y="8657653"/>
                  </a:lnTo>
                  <a:lnTo>
                    <a:pt x="953046" y="8654669"/>
                  </a:lnTo>
                  <a:lnTo>
                    <a:pt x="965111" y="8646528"/>
                  </a:lnTo>
                  <a:lnTo>
                    <a:pt x="973239" y="8634463"/>
                  </a:lnTo>
                  <a:lnTo>
                    <a:pt x="976223" y="8619680"/>
                  </a:lnTo>
                  <a:close/>
                </a:path>
                <a:path w="18131790" h="8884285">
                  <a:moveTo>
                    <a:pt x="976223" y="8393392"/>
                  </a:moveTo>
                  <a:lnTo>
                    <a:pt x="973251" y="8378622"/>
                  </a:lnTo>
                  <a:lnTo>
                    <a:pt x="965111" y="8366544"/>
                  </a:lnTo>
                  <a:lnTo>
                    <a:pt x="953046" y="8358416"/>
                  </a:lnTo>
                  <a:lnTo>
                    <a:pt x="938263" y="8355431"/>
                  </a:lnTo>
                  <a:lnTo>
                    <a:pt x="923493" y="8358416"/>
                  </a:lnTo>
                  <a:lnTo>
                    <a:pt x="911428" y="8366544"/>
                  </a:lnTo>
                  <a:lnTo>
                    <a:pt x="903287" y="8378622"/>
                  </a:lnTo>
                  <a:lnTo>
                    <a:pt x="900303" y="8393392"/>
                  </a:lnTo>
                  <a:lnTo>
                    <a:pt x="903287" y="8408175"/>
                  </a:lnTo>
                  <a:lnTo>
                    <a:pt x="911428" y="8420240"/>
                  </a:lnTo>
                  <a:lnTo>
                    <a:pt x="923493" y="8428380"/>
                  </a:lnTo>
                  <a:lnTo>
                    <a:pt x="938263" y="8431365"/>
                  </a:lnTo>
                  <a:lnTo>
                    <a:pt x="953046" y="8428380"/>
                  </a:lnTo>
                  <a:lnTo>
                    <a:pt x="965111" y="8420240"/>
                  </a:lnTo>
                  <a:lnTo>
                    <a:pt x="973239" y="8408175"/>
                  </a:lnTo>
                  <a:lnTo>
                    <a:pt x="976223" y="8393392"/>
                  </a:lnTo>
                  <a:close/>
                </a:path>
                <a:path w="18131790" h="8884285">
                  <a:moveTo>
                    <a:pt x="976223" y="8167103"/>
                  </a:moveTo>
                  <a:lnTo>
                    <a:pt x="973251" y="8152333"/>
                  </a:lnTo>
                  <a:lnTo>
                    <a:pt x="965111" y="8140255"/>
                  </a:lnTo>
                  <a:lnTo>
                    <a:pt x="953046" y="8132127"/>
                  </a:lnTo>
                  <a:lnTo>
                    <a:pt x="938263" y="8129143"/>
                  </a:lnTo>
                  <a:lnTo>
                    <a:pt x="923493" y="8132127"/>
                  </a:lnTo>
                  <a:lnTo>
                    <a:pt x="911428" y="8140255"/>
                  </a:lnTo>
                  <a:lnTo>
                    <a:pt x="903287" y="8152333"/>
                  </a:lnTo>
                  <a:lnTo>
                    <a:pt x="900303" y="8167103"/>
                  </a:lnTo>
                  <a:lnTo>
                    <a:pt x="903287" y="8181886"/>
                  </a:lnTo>
                  <a:lnTo>
                    <a:pt x="911428" y="8193951"/>
                  </a:lnTo>
                  <a:lnTo>
                    <a:pt x="923493" y="8202092"/>
                  </a:lnTo>
                  <a:lnTo>
                    <a:pt x="938263" y="8205076"/>
                  </a:lnTo>
                  <a:lnTo>
                    <a:pt x="953046" y="8202092"/>
                  </a:lnTo>
                  <a:lnTo>
                    <a:pt x="965111" y="8193951"/>
                  </a:lnTo>
                  <a:lnTo>
                    <a:pt x="973239" y="8181886"/>
                  </a:lnTo>
                  <a:lnTo>
                    <a:pt x="976223" y="8167103"/>
                  </a:lnTo>
                  <a:close/>
                </a:path>
                <a:path w="18131790" h="8884285">
                  <a:moveTo>
                    <a:pt x="976223" y="7940815"/>
                  </a:moveTo>
                  <a:lnTo>
                    <a:pt x="973251" y="7926032"/>
                  </a:lnTo>
                  <a:lnTo>
                    <a:pt x="965111" y="7913967"/>
                  </a:lnTo>
                  <a:lnTo>
                    <a:pt x="953046" y="7905839"/>
                  </a:lnTo>
                  <a:lnTo>
                    <a:pt x="938263" y="7902854"/>
                  </a:lnTo>
                  <a:lnTo>
                    <a:pt x="923493" y="7905839"/>
                  </a:lnTo>
                  <a:lnTo>
                    <a:pt x="911428" y="7913967"/>
                  </a:lnTo>
                  <a:lnTo>
                    <a:pt x="903287" y="7926032"/>
                  </a:lnTo>
                  <a:lnTo>
                    <a:pt x="900303" y="7940815"/>
                  </a:lnTo>
                  <a:lnTo>
                    <a:pt x="903287" y="7955597"/>
                  </a:lnTo>
                  <a:lnTo>
                    <a:pt x="911428" y="7967662"/>
                  </a:lnTo>
                  <a:lnTo>
                    <a:pt x="923493" y="7975803"/>
                  </a:lnTo>
                  <a:lnTo>
                    <a:pt x="938263" y="7978788"/>
                  </a:lnTo>
                  <a:lnTo>
                    <a:pt x="953046" y="7975803"/>
                  </a:lnTo>
                  <a:lnTo>
                    <a:pt x="965111" y="7967662"/>
                  </a:lnTo>
                  <a:lnTo>
                    <a:pt x="973239" y="7955597"/>
                  </a:lnTo>
                  <a:lnTo>
                    <a:pt x="976223" y="7940815"/>
                  </a:lnTo>
                  <a:close/>
                </a:path>
                <a:path w="18131790" h="8884285">
                  <a:moveTo>
                    <a:pt x="976223" y="7710246"/>
                  </a:moveTo>
                  <a:lnTo>
                    <a:pt x="973251" y="7695463"/>
                  </a:lnTo>
                  <a:lnTo>
                    <a:pt x="965111" y="7683398"/>
                  </a:lnTo>
                  <a:lnTo>
                    <a:pt x="953046" y="7675270"/>
                  </a:lnTo>
                  <a:lnTo>
                    <a:pt x="938263" y="7672286"/>
                  </a:lnTo>
                  <a:lnTo>
                    <a:pt x="923493" y="7675270"/>
                  </a:lnTo>
                  <a:lnTo>
                    <a:pt x="911428" y="7683398"/>
                  </a:lnTo>
                  <a:lnTo>
                    <a:pt x="903287" y="7695463"/>
                  </a:lnTo>
                  <a:lnTo>
                    <a:pt x="900303" y="7710246"/>
                  </a:lnTo>
                  <a:lnTo>
                    <a:pt x="903287" y="7725029"/>
                  </a:lnTo>
                  <a:lnTo>
                    <a:pt x="911428" y="7737094"/>
                  </a:lnTo>
                  <a:lnTo>
                    <a:pt x="923493" y="7745235"/>
                  </a:lnTo>
                  <a:lnTo>
                    <a:pt x="938263" y="7748219"/>
                  </a:lnTo>
                  <a:lnTo>
                    <a:pt x="953046" y="7745235"/>
                  </a:lnTo>
                  <a:lnTo>
                    <a:pt x="965111" y="7737094"/>
                  </a:lnTo>
                  <a:lnTo>
                    <a:pt x="973239" y="7725029"/>
                  </a:lnTo>
                  <a:lnTo>
                    <a:pt x="976223" y="7710246"/>
                  </a:lnTo>
                  <a:close/>
                </a:path>
                <a:path w="18131790" h="8884285">
                  <a:moveTo>
                    <a:pt x="976223" y="7483957"/>
                  </a:moveTo>
                  <a:lnTo>
                    <a:pt x="973251" y="7469175"/>
                  </a:lnTo>
                  <a:lnTo>
                    <a:pt x="965111" y="7457110"/>
                  </a:lnTo>
                  <a:lnTo>
                    <a:pt x="953046" y="7448982"/>
                  </a:lnTo>
                  <a:lnTo>
                    <a:pt x="938263" y="7445997"/>
                  </a:lnTo>
                  <a:lnTo>
                    <a:pt x="923493" y="7448982"/>
                  </a:lnTo>
                  <a:lnTo>
                    <a:pt x="911428" y="7457110"/>
                  </a:lnTo>
                  <a:lnTo>
                    <a:pt x="903287" y="7469175"/>
                  </a:lnTo>
                  <a:lnTo>
                    <a:pt x="900303" y="7483957"/>
                  </a:lnTo>
                  <a:lnTo>
                    <a:pt x="903287" y="7498740"/>
                  </a:lnTo>
                  <a:lnTo>
                    <a:pt x="911428" y="7510805"/>
                  </a:lnTo>
                  <a:lnTo>
                    <a:pt x="923493" y="7518933"/>
                  </a:lnTo>
                  <a:lnTo>
                    <a:pt x="938263" y="7521918"/>
                  </a:lnTo>
                  <a:lnTo>
                    <a:pt x="953046" y="7518933"/>
                  </a:lnTo>
                  <a:lnTo>
                    <a:pt x="965111" y="7510805"/>
                  </a:lnTo>
                  <a:lnTo>
                    <a:pt x="973239" y="7498740"/>
                  </a:lnTo>
                  <a:lnTo>
                    <a:pt x="976223" y="7483957"/>
                  </a:lnTo>
                  <a:close/>
                </a:path>
                <a:path w="18131790" h="8884285">
                  <a:moveTo>
                    <a:pt x="976223" y="7257669"/>
                  </a:moveTo>
                  <a:lnTo>
                    <a:pt x="973251" y="7242886"/>
                  </a:lnTo>
                  <a:lnTo>
                    <a:pt x="965111" y="7230821"/>
                  </a:lnTo>
                  <a:lnTo>
                    <a:pt x="953046" y="7222680"/>
                  </a:lnTo>
                  <a:lnTo>
                    <a:pt x="938263" y="7219696"/>
                  </a:lnTo>
                  <a:lnTo>
                    <a:pt x="923493" y="7222680"/>
                  </a:lnTo>
                  <a:lnTo>
                    <a:pt x="911428" y="7230821"/>
                  </a:lnTo>
                  <a:lnTo>
                    <a:pt x="903287" y="7242886"/>
                  </a:lnTo>
                  <a:lnTo>
                    <a:pt x="900303" y="7257669"/>
                  </a:lnTo>
                  <a:lnTo>
                    <a:pt x="903287" y="7272439"/>
                  </a:lnTo>
                  <a:lnTo>
                    <a:pt x="911428" y="7284517"/>
                  </a:lnTo>
                  <a:lnTo>
                    <a:pt x="923493" y="7292645"/>
                  </a:lnTo>
                  <a:lnTo>
                    <a:pt x="938263" y="7295629"/>
                  </a:lnTo>
                  <a:lnTo>
                    <a:pt x="953046" y="7292645"/>
                  </a:lnTo>
                  <a:lnTo>
                    <a:pt x="965111" y="7284517"/>
                  </a:lnTo>
                  <a:lnTo>
                    <a:pt x="973239" y="7272439"/>
                  </a:lnTo>
                  <a:lnTo>
                    <a:pt x="976223" y="7257669"/>
                  </a:lnTo>
                  <a:close/>
                </a:path>
                <a:path w="18131790" h="8884285">
                  <a:moveTo>
                    <a:pt x="976223" y="7031380"/>
                  </a:moveTo>
                  <a:lnTo>
                    <a:pt x="973251" y="7016597"/>
                  </a:lnTo>
                  <a:lnTo>
                    <a:pt x="965111" y="7004532"/>
                  </a:lnTo>
                  <a:lnTo>
                    <a:pt x="953046" y="6996392"/>
                  </a:lnTo>
                  <a:lnTo>
                    <a:pt x="938263" y="6993407"/>
                  </a:lnTo>
                  <a:lnTo>
                    <a:pt x="923493" y="6996392"/>
                  </a:lnTo>
                  <a:lnTo>
                    <a:pt x="911428" y="7004532"/>
                  </a:lnTo>
                  <a:lnTo>
                    <a:pt x="903287" y="7016597"/>
                  </a:lnTo>
                  <a:lnTo>
                    <a:pt x="900303" y="7031380"/>
                  </a:lnTo>
                  <a:lnTo>
                    <a:pt x="903287" y="7046150"/>
                  </a:lnTo>
                  <a:lnTo>
                    <a:pt x="911428" y="7058228"/>
                  </a:lnTo>
                  <a:lnTo>
                    <a:pt x="923493" y="7066356"/>
                  </a:lnTo>
                  <a:lnTo>
                    <a:pt x="938263" y="7069341"/>
                  </a:lnTo>
                  <a:lnTo>
                    <a:pt x="953046" y="7066356"/>
                  </a:lnTo>
                  <a:lnTo>
                    <a:pt x="965111" y="7058228"/>
                  </a:lnTo>
                  <a:lnTo>
                    <a:pt x="973239" y="7046150"/>
                  </a:lnTo>
                  <a:lnTo>
                    <a:pt x="976223" y="7031380"/>
                  </a:lnTo>
                  <a:close/>
                </a:path>
                <a:path w="18131790" h="8884285">
                  <a:moveTo>
                    <a:pt x="976223" y="6805092"/>
                  </a:moveTo>
                  <a:lnTo>
                    <a:pt x="973251" y="6790309"/>
                  </a:lnTo>
                  <a:lnTo>
                    <a:pt x="965111" y="6778244"/>
                  </a:lnTo>
                  <a:lnTo>
                    <a:pt x="953046" y="6770103"/>
                  </a:lnTo>
                  <a:lnTo>
                    <a:pt x="938263" y="6767119"/>
                  </a:lnTo>
                  <a:lnTo>
                    <a:pt x="923493" y="6770103"/>
                  </a:lnTo>
                  <a:lnTo>
                    <a:pt x="911428" y="6778244"/>
                  </a:lnTo>
                  <a:lnTo>
                    <a:pt x="903287" y="6790309"/>
                  </a:lnTo>
                  <a:lnTo>
                    <a:pt x="900303" y="6805092"/>
                  </a:lnTo>
                  <a:lnTo>
                    <a:pt x="903287" y="6819862"/>
                  </a:lnTo>
                  <a:lnTo>
                    <a:pt x="911428" y="6831939"/>
                  </a:lnTo>
                  <a:lnTo>
                    <a:pt x="923493" y="6840067"/>
                  </a:lnTo>
                  <a:lnTo>
                    <a:pt x="938263" y="6843052"/>
                  </a:lnTo>
                  <a:lnTo>
                    <a:pt x="953046" y="6840067"/>
                  </a:lnTo>
                  <a:lnTo>
                    <a:pt x="965111" y="6831939"/>
                  </a:lnTo>
                  <a:lnTo>
                    <a:pt x="973239" y="6819862"/>
                  </a:lnTo>
                  <a:lnTo>
                    <a:pt x="976223" y="6805092"/>
                  </a:lnTo>
                  <a:close/>
                </a:path>
                <a:path w="18131790" h="8884285">
                  <a:moveTo>
                    <a:pt x="976223" y="6578803"/>
                  </a:moveTo>
                  <a:lnTo>
                    <a:pt x="973251" y="6564020"/>
                  </a:lnTo>
                  <a:lnTo>
                    <a:pt x="965111" y="6551955"/>
                  </a:lnTo>
                  <a:lnTo>
                    <a:pt x="953046" y="6543815"/>
                  </a:lnTo>
                  <a:lnTo>
                    <a:pt x="938263" y="6540830"/>
                  </a:lnTo>
                  <a:lnTo>
                    <a:pt x="923493" y="6543815"/>
                  </a:lnTo>
                  <a:lnTo>
                    <a:pt x="911428" y="6551955"/>
                  </a:lnTo>
                  <a:lnTo>
                    <a:pt x="903287" y="6564020"/>
                  </a:lnTo>
                  <a:lnTo>
                    <a:pt x="900303" y="6578803"/>
                  </a:lnTo>
                  <a:lnTo>
                    <a:pt x="903287" y="6593573"/>
                  </a:lnTo>
                  <a:lnTo>
                    <a:pt x="911428" y="6605638"/>
                  </a:lnTo>
                  <a:lnTo>
                    <a:pt x="923493" y="6613779"/>
                  </a:lnTo>
                  <a:lnTo>
                    <a:pt x="938263" y="6616763"/>
                  </a:lnTo>
                  <a:lnTo>
                    <a:pt x="953046" y="6613779"/>
                  </a:lnTo>
                  <a:lnTo>
                    <a:pt x="965111" y="6605638"/>
                  </a:lnTo>
                  <a:lnTo>
                    <a:pt x="973239" y="6593573"/>
                  </a:lnTo>
                  <a:lnTo>
                    <a:pt x="976223" y="6578803"/>
                  </a:lnTo>
                  <a:close/>
                </a:path>
                <a:path w="18131790" h="8884285">
                  <a:moveTo>
                    <a:pt x="976223" y="6352502"/>
                  </a:moveTo>
                  <a:lnTo>
                    <a:pt x="973251" y="6337732"/>
                  </a:lnTo>
                  <a:lnTo>
                    <a:pt x="965111" y="6325667"/>
                  </a:lnTo>
                  <a:lnTo>
                    <a:pt x="953046" y="6317526"/>
                  </a:lnTo>
                  <a:lnTo>
                    <a:pt x="938263" y="6314541"/>
                  </a:lnTo>
                  <a:lnTo>
                    <a:pt x="923493" y="6317526"/>
                  </a:lnTo>
                  <a:lnTo>
                    <a:pt x="911428" y="6325667"/>
                  </a:lnTo>
                  <a:lnTo>
                    <a:pt x="903287" y="6337732"/>
                  </a:lnTo>
                  <a:lnTo>
                    <a:pt x="900303" y="6352502"/>
                  </a:lnTo>
                  <a:lnTo>
                    <a:pt x="903287" y="6367285"/>
                  </a:lnTo>
                  <a:lnTo>
                    <a:pt x="911428" y="6379350"/>
                  </a:lnTo>
                  <a:lnTo>
                    <a:pt x="923493" y="6387490"/>
                  </a:lnTo>
                  <a:lnTo>
                    <a:pt x="938263" y="6390475"/>
                  </a:lnTo>
                  <a:lnTo>
                    <a:pt x="953046" y="6387490"/>
                  </a:lnTo>
                  <a:lnTo>
                    <a:pt x="965111" y="6379350"/>
                  </a:lnTo>
                  <a:lnTo>
                    <a:pt x="973239" y="6367285"/>
                  </a:lnTo>
                  <a:lnTo>
                    <a:pt x="976223" y="6352502"/>
                  </a:lnTo>
                  <a:close/>
                </a:path>
                <a:path w="18131790" h="8884285">
                  <a:moveTo>
                    <a:pt x="17230852" y="2531427"/>
                  </a:moveTo>
                  <a:lnTo>
                    <a:pt x="17227868" y="2516657"/>
                  </a:lnTo>
                  <a:lnTo>
                    <a:pt x="17219740" y="2504579"/>
                  </a:lnTo>
                  <a:lnTo>
                    <a:pt x="17207675" y="2496451"/>
                  </a:lnTo>
                  <a:lnTo>
                    <a:pt x="17192892" y="2493467"/>
                  </a:lnTo>
                  <a:lnTo>
                    <a:pt x="17178122" y="2496451"/>
                  </a:lnTo>
                  <a:lnTo>
                    <a:pt x="17166057" y="2504579"/>
                  </a:lnTo>
                  <a:lnTo>
                    <a:pt x="17157916" y="2516657"/>
                  </a:lnTo>
                  <a:lnTo>
                    <a:pt x="17154932" y="2531427"/>
                  </a:lnTo>
                  <a:lnTo>
                    <a:pt x="17157916" y="2546210"/>
                  </a:lnTo>
                  <a:lnTo>
                    <a:pt x="17166057" y="2558275"/>
                  </a:lnTo>
                  <a:lnTo>
                    <a:pt x="17178122" y="2566416"/>
                  </a:lnTo>
                  <a:lnTo>
                    <a:pt x="17192892" y="2569400"/>
                  </a:lnTo>
                  <a:lnTo>
                    <a:pt x="17207675" y="2566416"/>
                  </a:lnTo>
                  <a:lnTo>
                    <a:pt x="17219740" y="2558275"/>
                  </a:lnTo>
                  <a:lnTo>
                    <a:pt x="17227868" y="2546210"/>
                  </a:lnTo>
                  <a:lnTo>
                    <a:pt x="17230852" y="2531427"/>
                  </a:lnTo>
                  <a:close/>
                </a:path>
                <a:path w="18131790" h="8884285">
                  <a:moveTo>
                    <a:pt x="17230852" y="2305139"/>
                  </a:moveTo>
                  <a:lnTo>
                    <a:pt x="17227868" y="2290368"/>
                  </a:lnTo>
                  <a:lnTo>
                    <a:pt x="17219740" y="2278291"/>
                  </a:lnTo>
                  <a:lnTo>
                    <a:pt x="17207675" y="2270163"/>
                  </a:lnTo>
                  <a:lnTo>
                    <a:pt x="17192892" y="2267178"/>
                  </a:lnTo>
                  <a:lnTo>
                    <a:pt x="17178122" y="2270163"/>
                  </a:lnTo>
                  <a:lnTo>
                    <a:pt x="17166057" y="2278291"/>
                  </a:lnTo>
                  <a:lnTo>
                    <a:pt x="17157916" y="2290368"/>
                  </a:lnTo>
                  <a:lnTo>
                    <a:pt x="17154932" y="2305139"/>
                  </a:lnTo>
                  <a:lnTo>
                    <a:pt x="17157916" y="2319921"/>
                  </a:lnTo>
                  <a:lnTo>
                    <a:pt x="17166057" y="2331986"/>
                  </a:lnTo>
                  <a:lnTo>
                    <a:pt x="17178122" y="2340127"/>
                  </a:lnTo>
                  <a:lnTo>
                    <a:pt x="17192892" y="2343112"/>
                  </a:lnTo>
                  <a:lnTo>
                    <a:pt x="17207675" y="2340127"/>
                  </a:lnTo>
                  <a:lnTo>
                    <a:pt x="17219740" y="2331986"/>
                  </a:lnTo>
                  <a:lnTo>
                    <a:pt x="17227868" y="2319921"/>
                  </a:lnTo>
                  <a:lnTo>
                    <a:pt x="17230852" y="2305139"/>
                  </a:lnTo>
                  <a:close/>
                </a:path>
                <a:path w="18131790" h="8884285">
                  <a:moveTo>
                    <a:pt x="17230852" y="2078850"/>
                  </a:moveTo>
                  <a:lnTo>
                    <a:pt x="17227868" y="2064067"/>
                  </a:lnTo>
                  <a:lnTo>
                    <a:pt x="17219740" y="2052002"/>
                  </a:lnTo>
                  <a:lnTo>
                    <a:pt x="17207675" y="2043874"/>
                  </a:lnTo>
                  <a:lnTo>
                    <a:pt x="17192892" y="2040890"/>
                  </a:lnTo>
                  <a:lnTo>
                    <a:pt x="17178122" y="2043874"/>
                  </a:lnTo>
                  <a:lnTo>
                    <a:pt x="17166057" y="2052002"/>
                  </a:lnTo>
                  <a:lnTo>
                    <a:pt x="17157916" y="2064067"/>
                  </a:lnTo>
                  <a:lnTo>
                    <a:pt x="17154932" y="2078850"/>
                  </a:lnTo>
                  <a:lnTo>
                    <a:pt x="17157916" y="2093633"/>
                  </a:lnTo>
                  <a:lnTo>
                    <a:pt x="17166057" y="2105698"/>
                  </a:lnTo>
                  <a:lnTo>
                    <a:pt x="17178122" y="2113838"/>
                  </a:lnTo>
                  <a:lnTo>
                    <a:pt x="17192892" y="2116823"/>
                  </a:lnTo>
                  <a:lnTo>
                    <a:pt x="17207675" y="2113838"/>
                  </a:lnTo>
                  <a:lnTo>
                    <a:pt x="17219740" y="2105698"/>
                  </a:lnTo>
                  <a:lnTo>
                    <a:pt x="17227868" y="2093633"/>
                  </a:lnTo>
                  <a:lnTo>
                    <a:pt x="17230852" y="2078850"/>
                  </a:lnTo>
                  <a:close/>
                </a:path>
                <a:path w="18131790" h="8884285">
                  <a:moveTo>
                    <a:pt x="17230852" y="1852561"/>
                  </a:moveTo>
                  <a:lnTo>
                    <a:pt x="17227868" y="1837778"/>
                  </a:lnTo>
                  <a:lnTo>
                    <a:pt x="17219740" y="1825713"/>
                  </a:lnTo>
                  <a:lnTo>
                    <a:pt x="17207675" y="1817573"/>
                  </a:lnTo>
                  <a:lnTo>
                    <a:pt x="17192892" y="1814588"/>
                  </a:lnTo>
                  <a:lnTo>
                    <a:pt x="17178122" y="1817573"/>
                  </a:lnTo>
                  <a:lnTo>
                    <a:pt x="17166057" y="1825713"/>
                  </a:lnTo>
                  <a:lnTo>
                    <a:pt x="17157916" y="1837778"/>
                  </a:lnTo>
                  <a:lnTo>
                    <a:pt x="17154932" y="1852561"/>
                  </a:lnTo>
                  <a:lnTo>
                    <a:pt x="17157916" y="1867344"/>
                  </a:lnTo>
                  <a:lnTo>
                    <a:pt x="17166057" y="1879409"/>
                  </a:lnTo>
                  <a:lnTo>
                    <a:pt x="17178122" y="1887537"/>
                  </a:lnTo>
                  <a:lnTo>
                    <a:pt x="17192892" y="1890522"/>
                  </a:lnTo>
                  <a:lnTo>
                    <a:pt x="17207675" y="1887537"/>
                  </a:lnTo>
                  <a:lnTo>
                    <a:pt x="17219740" y="1879409"/>
                  </a:lnTo>
                  <a:lnTo>
                    <a:pt x="17227868" y="1867344"/>
                  </a:lnTo>
                  <a:lnTo>
                    <a:pt x="17230852" y="1852561"/>
                  </a:lnTo>
                  <a:close/>
                </a:path>
                <a:path w="18131790" h="8884285">
                  <a:moveTo>
                    <a:pt x="17230852" y="1626273"/>
                  </a:moveTo>
                  <a:lnTo>
                    <a:pt x="17227868" y="1611490"/>
                  </a:lnTo>
                  <a:lnTo>
                    <a:pt x="17219740" y="1599425"/>
                  </a:lnTo>
                  <a:lnTo>
                    <a:pt x="17207675" y="1591284"/>
                  </a:lnTo>
                  <a:lnTo>
                    <a:pt x="17192892" y="1588300"/>
                  </a:lnTo>
                  <a:lnTo>
                    <a:pt x="17178122" y="1591284"/>
                  </a:lnTo>
                  <a:lnTo>
                    <a:pt x="17166057" y="1599425"/>
                  </a:lnTo>
                  <a:lnTo>
                    <a:pt x="17157916" y="1611490"/>
                  </a:lnTo>
                  <a:lnTo>
                    <a:pt x="17154932" y="1626273"/>
                  </a:lnTo>
                  <a:lnTo>
                    <a:pt x="17157916" y="1641043"/>
                  </a:lnTo>
                  <a:lnTo>
                    <a:pt x="17166057" y="1653120"/>
                  </a:lnTo>
                  <a:lnTo>
                    <a:pt x="17178122" y="1661248"/>
                  </a:lnTo>
                  <a:lnTo>
                    <a:pt x="17192892" y="1664233"/>
                  </a:lnTo>
                  <a:lnTo>
                    <a:pt x="17207675" y="1661248"/>
                  </a:lnTo>
                  <a:lnTo>
                    <a:pt x="17219740" y="1653120"/>
                  </a:lnTo>
                  <a:lnTo>
                    <a:pt x="17227868" y="1641043"/>
                  </a:lnTo>
                  <a:lnTo>
                    <a:pt x="17230852" y="1626273"/>
                  </a:lnTo>
                  <a:close/>
                </a:path>
                <a:path w="18131790" h="8884285">
                  <a:moveTo>
                    <a:pt x="17230852" y="1395704"/>
                  </a:moveTo>
                  <a:lnTo>
                    <a:pt x="17227868" y="1380921"/>
                  </a:lnTo>
                  <a:lnTo>
                    <a:pt x="17219740" y="1368856"/>
                  </a:lnTo>
                  <a:lnTo>
                    <a:pt x="17207675" y="1360716"/>
                  </a:lnTo>
                  <a:lnTo>
                    <a:pt x="17192892" y="1357731"/>
                  </a:lnTo>
                  <a:lnTo>
                    <a:pt x="17178122" y="1360716"/>
                  </a:lnTo>
                  <a:lnTo>
                    <a:pt x="17166057" y="1368856"/>
                  </a:lnTo>
                  <a:lnTo>
                    <a:pt x="17157916" y="1380921"/>
                  </a:lnTo>
                  <a:lnTo>
                    <a:pt x="17154932" y="1395704"/>
                  </a:lnTo>
                  <a:lnTo>
                    <a:pt x="17157916" y="1410474"/>
                  </a:lnTo>
                  <a:lnTo>
                    <a:pt x="17166057" y="1422552"/>
                  </a:lnTo>
                  <a:lnTo>
                    <a:pt x="17178122" y="1430680"/>
                  </a:lnTo>
                  <a:lnTo>
                    <a:pt x="17192892" y="1433664"/>
                  </a:lnTo>
                  <a:lnTo>
                    <a:pt x="17207675" y="1430680"/>
                  </a:lnTo>
                  <a:lnTo>
                    <a:pt x="17219740" y="1422552"/>
                  </a:lnTo>
                  <a:lnTo>
                    <a:pt x="17227868" y="1410474"/>
                  </a:lnTo>
                  <a:lnTo>
                    <a:pt x="17230852" y="1395704"/>
                  </a:lnTo>
                  <a:close/>
                </a:path>
                <a:path w="18131790" h="8884285">
                  <a:moveTo>
                    <a:pt x="17230852" y="1169416"/>
                  </a:moveTo>
                  <a:lnTo>
                    <a:pt x="17227868" y="1154633"/>
                  </a:lnTo>
                  <a:lnTo>
                    <a:pt x="17219740" y="1142568"/>
                  </a:lnTo>
                  <a:lnTo>
                    <a:pt x="17207675" y="1134427"/>
                  </a:lnTo>
                  <a:lnTo>
                    <a:pt x="17192892" y="1131443"/>
                  </a:lnTo>
                  <a:lnTo>
                    <a:pt x="17178122" y="1134427"/>
                  </a:lnTo>
                  <a:lnTo>
                    <a:pt x="17166057" y="1142568"/>
                  </a:lnTo>
                  <a:lnTo>
                    <a:pt x="17157916" y="1154633"/>
                  </a:lnTo>
                  <a:lnTo>
                    <a:pt x="17154932" y="1169416"/>
                  </a:lnTo>
                  <a:lnTo>
                    <a:pt x="17157916" y="1184186"/>
                  </a:lnTo>
                  <a:lnTo>
                    <a:pt x="17166057" y="1196263"/>
                  </a:lnTo>
                  <a:lnTo>
                    <a:pt x="17178122" y="1204391"/>
                  </a:lnTo>
                  <a:lnTo>
                    <a:pt x="17192892" y="1207376"/>
                  </a:lnTo>
                  <a:lnTo>
                    <a:pt x="17207675" y="1204391"/>
                  </a:lnTo>
                  <a:lnTo>
                    <a:pt x="17219740" y="1196263"/>
                  </a:lnTo>
                  <a:lnTo>
                    <a:pt x="17227868" y="1184186"/>
                  </a:lnTo>
                  <a:lnTo>
                    <a:pt x="17230852" y="1169416"/>
                  </a:lnTo>
                  <a:close/>
                </a:path>
                <a:path w="18131790" h="8884285">
                  <a:moveTo>
                    <a:pt x="17230852" y="943127"/>
                  </a:moveTo>
                  <a:lnTo>
                    <a:pt x="17227868" y="928344"/>
                  </a:lnTo>
                  <a:lnTo>
                    <a:pt x="17219740" y="916279"/>
                  </a:lnTo>
                  <a:lnTo>
                    <a:pt x="17207675" y="908138"/>
                  </a:lnTo>
                  <a:lnTo>
                    <a:pt x="17192892" y="905154"/>
                  </a:lnTo>
                  <a:lnTo>
                    <a:pt x="17178122" y="908138"/>
                  </a:lnTo>
                  <a:lnTo>
                    <a:pt x="17166057" y="916279"/>
                  </a:lnTo>
                  <a:lnTo>
                    <a:pt x="17157916" y="928344"/>
                  </a:lnTo>
                  <a:lnTo>
                    <a:pt x="17154932" y="943127"/>
                  </a:lnTo>
                  <a:lnTo>
                    <a:pt x="17157916" y="957897"/>
                  </a:lnTo>
                  <a:lnTo>
                    <a:pt x="17166057" y="969962"/>
                  </a:lnTo>
                  <a:lnTo>
                    <a:pt x="17178122" y="978103"/>
                  </a:lnTo>
                  <a:lnTo>
                    <a:pt x="17192892" y="981087"/>
                  </a:lnTo>
                  <a:lnTo>
                    <a:pt x="17207675" y="978103"/>
                  </a:lnTo>
                  <a:lnTo>
                    <a:pt x="17219740" y="969962"/>
                  </a:lnTo>
                  <a:lnTo>
                    <a:pt x="17227868" y="957897"/>
                  </a:lnTo>
                  <a:lnTo>
                    <a:pt x="17230852" y="943127"/>
                  </a:lnTo>
                  <a:close/>
                </a:path>
                <a:path w="18131790" h="8884285">
                  <a:moveTo>
                    <a:pt x="17230852" y="716826"/>
                  </a:moveTo>
                  <a:lnTo>
                    <a:pt x="17227868" y="702056"/>
                  </a:lnTo>
                  <a:lnTo>
                    <a:pt x="17219740" y="689991"/>
                  </a:lnTo>
                  <a:lnTo>
                    <a:pt x="17207675" y="681850"/>
                  </a:lnTo>
                  <a:lnTo>
                    <a:pt x="17192892" y="678865"/>
                  </a:lnTo>
                  <a:lnTo>
                    <a:pt x="17178122" y="681850"/>
                  </a:lnTo>
                  <a:lnTo>
                    <a:pt x="17166057" y="689991"/>
                  </a:lnTo>
                  <a:lnTo>
                    <a:pt x="17157916" y="702056"/>
                  </a:lnTo>
                  <a:lnTo>
                    <a:pt x="17154932" y="716826"/>
                  </a:lnTo>
                  <a:lnTo>
                    <a:pt x="17157916" y="731608"/>
                  </a:lnTo>
                  <a:lnTo>
                    <a:pt x="17166057" y="743673"/>
                  </a:lnTo>
                  <a:lnTo>
                    <a:pt x="17178122" y="751814"/>
                  </a:lnTo>
                  <a:lnTo>
                    <a:pt x="17192892" y="754799"/>
                  </a:lnTo>
                  <a:lnTo>
                    <a:pt x="17207675" y="751814"/>
                  </a:lnTo>
                  <a:lnTo>
                    <a:pt x="17219740" y="743673"/>
                  </a:lnTo>
                  <a:lnTo>
                    <a:pt x="17227868" y="731608"/>
                  </a:lnTo>
                  <a:lnTo>
                    <a:pt x="17230852" y="716826"/>
                  </a:lnTo>
                  <a:close/>
                </a:path>
                <a:path w="18131790" h="8884285">
                  <a:moveTo>
                    <a:pt x="17230852" y="490537"/>
                  </a:moveTo>
                  <a:lnTo>
                    <a:pt x="17227868" y="475767"/>
                  </a:lnTo>
                  <a:lnTo>
                    <a:pt x="17219740" y="463689"/>
                  </a:lnTo>
                  <a:lnTo>
                    <a:pt x="17207675" y="455561"/>
                  </a:lnTo>
                  <a:lnTo>
                    <a:pt x="17192892" y="452577"/>
                  </a:lnTo>
                  <a:lnTo>
                    <a:pt x="17178122" y="455561"/>
                  </a:lnTo>
                  <a:lnTo>
                    <a:pt x="17166057" y="463689"/>
                  </a:lnTo>
                  <a:lnTo>
                    <a:pt x="17157916" y="475767"/>
                  </a:lnTo>
                  <a:lnTo>
                    <a:pt x="17154932" y="490537"/>
                  </a:lnTo>
                  <a:lnTo>
                    <a:pt x="17157916" y="505320"/>
                  </a:lnTo>
                  <a:lnTo>
                    <a:pt x="17166057" y="517385"/>
                  </a:lnTo>
                  <a:lnTo>
                    <a:pt x="17178122" y="525526"/>
                  </a:lnTo>
                  <a:lnTo>
                    <a:pt x="17192892" y="528510"/>
                  </a:lnTo>
                  <a:lnTo>
                    <a:pt x="17207675" y="525526"/>
                  </a:lnTo>
                  <a:lnTo>
                    <a:pt x="17219740" y="517385"/>
                  </a:lnTo>
                  <a:lnTo>
                    <a:pt x="17227868" y="505320"/>
                  </a:lnTo>
                  <a:lnTo>
                    <a:pt x="17230852" y="490537"/>
                  </a:lnTo>
                  <a:close/>
                </a:path>
                <a:path w="18131790" h="8884285">
                  <a:moveTo>
                    <a:pt x="17230852" y="264248"/>
                  </a:moveTo>
                  <a:lnTo>
                    <a:pt x="17227868" y="249478"/>
                  </a:lnTo>
                  <a:lnTo>
                    <a:pt x="17219740" y="237401"/>
                  </a:lnTo>
                  <a:lnTo>
                    <a:pt x="17207675" y="229273"/>
                  </a:lnTo>
                  <a:lnTo>
                    <a:pt x="17192892" y="226288"/>
                  </a:lnTo>
                  <a:lnTo>
                    <a:pt x="17178122" y="229273"/>
                  </a:lnTo>
                  <a:lnTo>
                    <a:pt x="17166057" y="237401"/>
                  </a:lnTo>
                  <a:lnTo>
                    <a:pt x="17157916" y="249478"/>
                  </a:lnTo>
                  <a:lnTo>
                    <a:pt x="17154932" y="264248"/>
                  </a:lnTo>
                  <a:lnTo>
                    <a:pt x="17157916" y="279031"/>
                  </a:lnTo>
                  <a:lnTo>
                    <a:pt x="17166057" y="291096"/>
                  </a:lnTo>
                  <a:lnTo>
                    <a:pt x="17178122" y="299237"/>
                  </a:lnTo>
                  <a:lnTo>
                    <a:pt x="17192892" y="302221"/>
                  </a:lnTo>
                  <a:lnTo>
                    <a:pt x="17207675" y="299237"/>
                  </a:lnTo>
                  <a:lnTo>
                    <a:pt x="17219740" y="291096"/>
                  </a:lnTo>
                  <a:lnTo>
                    <a:pt x="17227868" y="279031"/>
                  </a:lnTo>
                  <a:lnTo>
                    <a:pt x="17230852" y="264248"/>
                  </a:lnTo>
                  <a:close/>
                </a:path>
                <a:path w="18131790" h="8884285">
                  <a:moveTo>
                    <a:pt x="17230852" y="37960"/>
                  </a:moveTo>
                  <a:lnTo>
                    <a:pt x="17227868" y="23177"/>
                  </a:lnTo>
                  <a:lnTo>
                    <a:pt x="17219740" y="11112"/>
                  </a:lnTo>
                  <a:lnTo>
                    <a:pt x="17207675" y="2984"/>
                  </a:lnTo>
                  <a:lnTo>
                    <a:pt x="17192892" y="0"/>
                  </a:lnTo>
                  <a:lnTo>
                    <a:pt x="17178122" y="2984"/>
                  </a:lnTo>
                  <a:lnTo>
                    <a:pt x="17166057" y="11112"/>
                  </a:lnTo>
                  <a:lnTo>
                    <a:pt x="17157916" y="23177"/>
                  </a:lnTo>
                  <a:lnTo>
                    <a:pt x="17154932" y="37960"/>
                  </a:lnTo>
                  <a:lnTo>
                    <a:pt x="17157916" y="52743"/>
                  </a:lnTo>
                  <a:lnTo>
                    <a:pt x="17166057" y="64808"/>
                  </a:lnTo>
                  <a:lnTo>
                    <a:pt x="17178122" y="72948"/>
                  </a:lnTo>
                  <a:lnTo>
                    <a:pt x="17192892" y="75920"/>
                  </a:lnTo>
                  <a:lnTo>
                    <a:pt x="17207675" y="72948"/>
                  </a:lnTo>
                  <a:lnTo>
                    <a:pt x="17219740" y="64808"/>
                  </a:lnTo>
                  <a:lnTo>
                    <a:pt x="17227868" y="52743"/>
                  </a:lnTo>
                  <a:lnTo>
                    <a:pt x="17230852" y="37960"/>
                  </a:lnTo>
                  <a:close/>
                </a:path>
                <a:path w="18131790" h="8884285">
                  <a:moveTo>
                    <a:pt x="17457116" y="2531427"/>
                  </a:moveTo>
                  <a:lnTo>
                    <a:pt x="17454131" y="2516657"/>
                  </a:lnTo>
                  <a:lnTo>
                    <a:pt x="17446003" y="2504579"/>
                  </a:lnTo>
                  <a:lnTo>
                    <a:pt x="17433938" y="2496451"/>
                  </a:lnTo>
                  <a:lnTo>
                    <a:pt x="17419155" y="2493467"/>
                  </a:lnTo>
                  <a:lnTo>
                    <a:pt x="17404385" y="2496451"/>
                  </a:lnTo>
                  <a:lnTo>
                    <a:pt x="17392320" y="2504579"/>
                  </a:lnTo>
                  <a:lnTo>
                    <a:pt x="17384179" y="2516657"/>
                  </a:lnTo>
                  <a:lnTo>
                    <a:pt x="17381195" y="2531427"/>
                  </a:lnTo>
                  <a:lnTo>
                    <a:pt x="17384179" y="2546210"/>
                  </a:lnTo>
                  <a:lnTo>
                    <a:pt x="17392320" y="2558275"/>
                  </a:lnTo>
                  <a:lnTo>
                    <a:pt x="17404385" y="2566416"/>
                  </a:lnTo>
                  <a:lnTo>
                    <a:pt x="17419155" y="2569400"/>
                  </a:lnTo>
                  <a:lnTo>
                    <a:pt x="17433938" y="2566416"/>
                  </a:lnTo>
                  <a:lnTo>
                    <a:pt x="17446003" y="2558275"/>
                  </a:lnTo>
                  <a:lnTo>
                    <a:pt x="17454131" y="2546210"/>
                  </a:lnTo>
                  <a:lnTo>
                    <a:pt x="17457116" y="2531427"/>
                  </a:lnTo>
                  <a:close/>
                </a:path>
                <a:path w="18131790" h="8884285">
                  <a:moveTo>
                    <a:pt x="17457116" y="2305139"/>
                  </a:moveTo>
                  <a:lnTo>
                    <a:pt x="17454131" y="2290368"/>
                  </a:lnTo>
                  <a:lnTo>
                    <a:pt x="17446003" y="2278291"/>
                  </a:lnTo>
                  <a:lnTo>
                    <a:pt x="17433938" y="2270163"/>
                  </a:lnTo>
                  <a:lnTo>
                    <a:pt x="17419155" y="2267178"/>
                  </a:lnTo>
                  <a:lnTo>
                    <a:pt x="17404385" y="2270163"/>
                  </a:lnTo>
                  <a:lnTo>
                    <a:pt x="17392307" y="2278291"/>
                  </a:lnTo>
                  <a:lnTo>
                    <a:pt x="17384179" y="2290368"/>
                  </a:lnTo>
                  <a:lnTo>
                    <a:pt x="17381195" y="2305139"/>
                  </a:lnTo>
                  <a:lnTo>
                    <a:pt x="17384179" y="2319921"/>
                  </a:lnTo>
                  <a:lnTo>
                    <a:pt x="17392320" y="2331986"/>
                  </a:lnTo>
                  <a:lnTo>
                    <a:pt x="17404385" y="2340127"/>
                  </a:lnTo>
                  <a:lnTo>
                    <a:pt x="17419155" y="2343112"/>
                  </a:lnTo>
                  <a:lnTo>
                    <a:pt x="17433938" y="2340127"/>
                  </a:lnTo>
                  <a:lnTo>
                    <a:pt x="17446003" y="2331986"/>
                  </a:lnTo>
                  <a:lnTo>
                    <a:pt x="17454131" y="2319921"/>
                  </a:lnTo>
                  <a:lnTo>
                    <a:pt x="17457116" y="2305139"/>
                  </a:lnTo>
                  <a:close/>
                </a:path>
                <a:path w="18131790" h="8884285">
                  <a:moveTo>
                    <a:pt x="17457116" y="2078850"/>
                  </a:moveTo>
                  <a:lnTo>
                    <a:pt x="17454131" y="2064067"/>
                  </a:lnTo>
                  <a:lnTo>
                    <a:pt x="17446003" y="2052002"/>
                  </a:lnTo>
                  <a:lnTo>
                    <a:pt x="17433938" y="2043874"/>
                  </a:lnTo>
                  <a:lnTo>
                    <a:pt x="17419155" y="2040890"/>
                  </a:lnTo>
                  <a:lnTo>
                    <a:pt x="17404385" y="2043874"/>
                  </a:lnTo>
                  <a:lnTo>
                    <a:pt x="17392320" y="2052002"/>
                  </a:lnTo>
                  <a:lnTo>
                    <a:pt x="17384179" y="2064067"/>
                  </a:lnTo>
                  <a:lnTo>
                    <a:pt x="17381195" y="2078850"/>
                  </a:lnTo>
                  <a:lnTo>
                    <a:pt x="17384179" y="2093633"/>
                  </a:lnTo>
                  <a:lnTo>
                    <a:pt x="17392320" y="2105698"/>
                  </a:lnTo>
                  <a:lnTo>
                    <a:pt x="17404385" y="2113838"/>
                  </a:lnTo>
                  <a:lnTo>
                    <a:pt x="17419155" y="2116823"/>
                  </a:lnTo>
                  <a:lnTo>
                    <a:pt x="17433938" y="2113838"/>
                  </a:lnTo>
                  <a:lnTo>
                    <a:pt x="17446003" y="2105698"/>
                  </a:lnTo>
                  <a:lnTo>
                    <a:pt x="17454131" y="2093633"/>
                  </a:lnTo>
                  <a:lnTo>
                    <a:pt x="17457116" y="2078850"/>
                  </a:lnTo>
                  <a:close/>
                </a:path>
                <a:path w="18131790" h="8884285">
                  <a:moveTo>
                    <a:pt x="17457116" y="1852561"/>
                  </a:moveTo>
                  <a:lnTo>
                    <a:pt x="17454131" y="1837778"/>
                  </a:lnTo>
                  <a:lnTo>
                    <a:pt x="17446003" y="1825713"/>
                  </a:lnTo>
                  <a:lnTo>
                    <a:pt x="17433938" y="1817573"/>
                  </a:lnTo>
                  <a:lnTo>
                    <a:pt x="17419155" y="1814588"/>
                  </a:lnTo>
                  <a:lnTo>
                    <a:pt x="17404385" y="1817573"/>
                  </a:lnTo>
                  <a:lnTo>
                    <a:pt x="17392320" y="1825713"/>
                  </a:lnTo>
                  <a:lnTo>
                    <a:pt x="17384179" y="1837778"/>
                  </a:lnTo>
                  <a:lnTo>
                    <a:pt x="17381195" y="1852561"/>
                  </a:lnTo>
                  <a:lnTo>
                    <a:pt x="17384179" y="1867344"/>
                  </a:lnTo>
                  <a:lnTo>
                    <a:pt x="17392320" y="1879409"/>
                  </a:lnTo>
                  <a:lnTo>
                    <a:pt x="17404385" y="1887537"/>
                  </a:lnTo>
                  <a:lnTo>
                    <a:pt x="17419155" y="1890522"/>
                  </a:lnTo>
                  <a:lnTo>
                    <a:pt x="17433938" y="1887537"/>
                  </a:lnTo>
                  <a:lnTo>
                    <a:pt x="17446003" y="1879409"/>
                  </a:lnTo>
                  <a:lnTo>
                    <a:pt x="17454131" y="1867344"/>
                  </a:lnTo>
                  <a:lnTo>
                    <a:pt x="17457116" y="1852561"/>
                  </a:lnTo>
                  <a:close/>
                </a:path>
                <a:path w="18131790" h="8884285">
                  <a:moveTo>
                    <a:pt x="17457116" y="1626273"/>
                  </a:moveTo>
                  <a:lnTo>
                    <a:pt x="17454131" y="1611490"/>
                  </a:lnTo>
                  <a:lnTo>
                    <a:pt x="17446003" y="1599425"/>
                  </a:lnTo>
                  <a:lnTo>
                    <a:pt x="17433938" y="1591284"/>
                  </a:lnTo>
                  <a:lnTo>
                    <a:pt x="17419155" y="1588300"/>
                  </a:lnTo>
                  <a:lnTo>
                    <a:pt x="17404385" y="1591284"/>
                  </a:lnTo>
                  <a:lnTo>
                    <a:pt x="17392307" y="1599425"/>
                  </a:lnTo>
                  <a:lnTo>
                    <a:pt x="17384179" y="1611490"/>
                  </a:lnTo>
                  <a:lnTo>
                    <a:pt x="17381195" y="1626273"/>
                  </a:lnTo>
                  <a:lnTo>
                    <a:pt x="17384179" y="1641043"/>
                  </a:lnTo>
                  <a:lnTo>
                    <a:pt x="17392320" y="1653120"/>
                  </a:lnTo>
                  <a:lnTo>
                    <a:pt x="17404385" y="1661248"/>
                  </a:lnTo>
                  <a:lnTo>
                    <a:pt x="17419155" y="1664233"/>
                  </a:lnTo>
                  <a:lnTo>
                    <a:pt x="17433938" y="1661248"/>
                  </a:lnTo>
                  <a:lnTo>
                    <a:pt x="17446003" y="1653120"/>
                  </a:lnTo>
                  <a:lnTo>
                    <a:pt x="17454131" y="1641043"/>
                  </a:lnTo>
                  <a:lnTo>
                    <a:pt x="17457116" y="1626273"/>
                  </a:lnTo>
                  <a:close/>
                </a:path>
                <a:path w="18131790" h="8884285">
                  <a:moveTo>
                    <a:pt x="17457116" y="1395704"/>
                  </a:moveTo>
                  <a:lnTo>
                    <a:pt x="17454131" y="1380921"/>
                  </a:lnTo>
                  <a:lnTo>
                    <a:pt x="17446003" y="1368856"/>
                  </a:lnTo>
                  <a:lnTo>
                    <a:pt x="17433938" y="1360716"/>
                  </a:lnTo>
                  <a:lnTo>
                    <a:pt x="17419155" y="1357731"/>
                  </a:lnTo>
                  <a:lnTo>
                    <a:pt x="17404385" y="1360716"/>
                  </a:lnTo>
                  <a:lnTo>
                    <a:pt x="17392307" y="1368856"/>
                  </a:lnTo>
                  <a:lnTo>
                    <a:pt x="17384179" y="1380921"/>
                  </a:lnTo>
                  <a:lnTo>
                    <a:pt x="17381195" y="1395704"/>
                  </a:lnTo>
                  <a:lnTo>
                    <a:pt x="17384179" y="1410474"/>
                  </a:lnTo>
                  <a:lnTo>
                    <a:pt x="17392320" y="1422552"/>
                  </a:lnTo>
                  <a:lnTo>
                    <a:pt x="17404385" y="1430680"/>
                  </a:lnTo>
                  <a:lnTo>
                    <a:pt x="17419155" y="1433664"/>
                  </a:lnTo>
                  <a:lnTo>
                    <a:pt x="17433938" y="1430680"/>
                  </a:lnTo>
                  <a:lnTo>
                    <a:pt x="17446003" y="1422552"/>
                  </a:lnTo>
                  <a:lnTo>
                    <a:pt x="17454131" y="1410474"/>
                  </a:lnTo>
                  <a:lnTo>
                    <a:pt x="17457116" y="1395704"/>
                  </a:lnTo>
                  <a:close/>
                </a:path>
                <a:path w="18131790" h="8884285">
                  <a:moveTo>
                    <a:pt x="17457116" y="1169416"/>
                  </a:moveTo>
                  <a:lnTo>
                    <a:pt x="17454131" y="1154633"/>
                  </a:lnTo>
                  <a:lnTo>
                    <a:pt x="17446003" y="1142568"/>
                  </a:lnTo>
                  <a:lnTo>
                    <a:pt x="17433938" y="1134427"/>
                  </a:lnTo>
                  <a:lnTo>
                    <a:pt x="17419155" y="1131443"/>
                  </a:lnTo>
                  <a:lnTo>
                    <a:pt x="17404385" y="1134427"/>
                  </a:lnTo>
                  <a:lnTo>
                    <a:pt x="17392307" y="1142568"/>
                  </a:lnTo>
                  <a:lnTo>
                    <a:pt x="17384179" y="1154633"/>
                  </a:lnTo>
                  <a:lnTo>
                    <a:pt x="17381195" y="1169416"/>
                  </a:lnTo>
                  <a:lnTo>
                    <a:pt x="17384179" y="1184186"/>
                  </a:lnTo>
                  <a:lnTo>
                    <a:pt x="17392307" y="1196263"/>
                  </a:lnTo>
                  <a:lnTo>
                    <a:pt x="17404385" y="1204391"/>
                  </a:lnTo>
                  <a:lnTo>
                    <a:pt x="17419155" y="1207376"/>
                  </a:lnTo>
                  <a:lnTo>
                    <a:pt x="17433938" y="1204391"/>
                  </a:lnTo>
                  <a:lnTo>
                    <a:pt x="17446003" y="1196263"/>
                  </a:lnTo>
                  <a:lnTo>
                    <a:pt x="17454131" y="1184186"/>
                  </a:lnTo>
                  <a:lnTo>
                    <a:pt x="17457116" y="1169416"/>
                  </a:lnTo>
                  <a:close/>
                </a:path>
                <a:path w="18131790" h="8884285">
                  <a:moveTo>
                    <a:pt x="17457116" y="943127"/>
                  </a:moveTo>
                  <a:lnTo>
                    <a:pt x="17454131" y="928344"/>
                  </a:lnTo>
                  <a:lnTo>
                    <a:pt x="17446003" y="916279"/>
                  </a:lnTo>
                  <a:lnTo>
                    <a:pt x="17433938" y="908138"/>
                  </a:lnTo>
                  <a:lnTo>
                    <a:pt x="17419155" y="905154"/>
                  </a:lnTo>
                  <a:lnTo>
                    <a:pt x="17404385" y="908138"/>
                  </a:lnTo>
                  <a:lnTo>
                    <a:pt x="17392307" y="916279"/>
                  </a:lnTo>
                  <a:lnTo>
                    <a:pt x="17384179" y="928344"/>
                  </a:lnTo>
                  <a:lnTo>
                    <a:pt x="17381195" y="943127"/>
                  </a:lnTo>
                  <a:lnTo>
                    <a:pt x="17384179" y="957897"/>
                  </a:lnTo>
                  <a:lnTo>
                    <a:pt x="17392320" y="969962"/>
                  </a:lnTo>
                  <a:lnTo>
                    <a:pt x="17404385" y="978103"/>
                  </a:lnTo>
                  <a:lnTo>
                    <a:pt x="17419155" y="981087"/>
                  </a:lnTo>
                  <a:lnTo>
                    <a:pt x="17433938" y="978103"/>
                  </a:lnTo>
                  <a:lnTo>
                    <a:pt x="17446003" y="969962"/>
                  </a:lnTo>
                  <a:lnTo>
                    <a:pt x="17454131" y="957897"/>
                  </a:lnTo>
                  <a:lnTo>
                    <a:pt x="17457116" y="943127"/>
                  </a:lnTo>
                  <a:close/>
                </a:path>
                <a:path w="18131790" h="8884285">
                  <a:moveTo>
                    <a:pt x="17457116" y="716826"/>
                  </a:moveTo>
                  <a:lnTo>
                    <a:pt x="17454131" y="702056"/>
                  </a:lnTo>
                  <a:lnTo>
                    <a:pt x="17446003" y="689991"/>
                  </a:lnTo>
                  <a:lnTo>
                    <a:pt x="17433938" y="681850"/>
                  </a:lnTo>
                  <a:lnTo>
                    <a:pt x="17419155" y="678865"/>
                  </a:lnTo>
                  <a:lnTo>
                    <a:pt x="17404385" y="681850"/>
                  </a:lnTo>
                  <a:lnTo>
                    <a:pt x="17392320" y="689991"/>
                  </a:lnTo>
                  <a:lnTo>
                    <a:pt x="17384179" y="702056"/>
                  </a:lnTo>
                  <a:lnTo>
                    <a:pt x="17381195" y="716826"/>
                  </a:lnTo>
                  <a:lnTo>
                    <a:pt x="17384179" y="731608"/>
                  </a:lnTo>
                  <a:lnTo>
                    <a:pt x="17392320" y="743673"/>
                  </a:lnTo>
                  <a:lnTo>
                    <a:pt x="17404385" y="751814"/>
                  </a:lnTo>
                  <a:lnTo>
                    <a:pt x="17419155" y="754799"/>
                  </a:lnTo>
                  <a:lnTo>
                    <a:pt x="17433938" y="751814"/>
                  </a:lnTo>
                  <a:lnTo>
                    <a:pt x="17446003" y="743673"/>
                  </a:lnTo>
                  <a:lnTo>
                    <a:pt x="17454131" y="731608"/>
                  </a:lnTo>
                  <a:lnTo>
                    <a:pt x="17457116" y="716826"/>
                  </a:lnTo>
                  <a:close/>
                </a:path>
                <a:path w="18131790" h="8884285">
                  <a:moveTo>
                    <a:pt x="17457116" y="490537"/>
                  </a:moveTo>
                  <a:lnTo>
                    <a:pt x="17454131" y="475767"/>
                  </a:lnTo>
                  <a:lnTo>
                    <a:pt x="17446003" y="463689"/>
                  </a:lnTo>
                  <a:lnTo>
                    <a:pt x="17433938" y="455561"/>
                  </a:lnTo>
                  <a:lnTo>
                    <a:pt x="17419155" y="452577"/>
                  </a:lnTo>
                  <a:lnTo>
                    <a:pt x="17404385" y="455561"/>
                  </a:lnTo>
                  <a:lnTo>
                    <a:pt x="17392307" y="463689"/>
                  </a:lnTo>
                  <a:lnTo>
                    <a:pt x="17384179" y="475767"/>
                  </a:lnTo>
                  <a:lnTo>
                    <a:pt x="17381195" y="490537"/>
                  </a:lnTo>
                  <a:lnTo>
                    <a:pt x="17384179" y="505320"/>
                  </a:lnTo>
                  <a:lnTo>
                    <a:pt x="17392320" y="517385"/>
                  </a:lnTo>
                  <a:lnTo>
                    <a:pt x="17404385" y="525526"/>
                  </a:lnTo>
                  <a:lnTo>
                    <a:pt x="17419155" y="528510"/>
                  </a:lnTo>
                  <a:lnTo>
                    <a:pt x="17433938" y="525526"/>
                  </a:lnTo>
                  <a:lnTo>
                    <a:pt x="17446003" y="517385"/>
                  </a:lnTo>
                  <a:lnTo>
                    <a:pt x="17454131" y="505320"/>
                  </a:lnTo>
                  <a:lnTo>
                    <a:pt x="17457116" y="490537"/>
                  </a:lnTo>
                  <a:close/>
                </a:path>
                <a:path w="18131790" h="8884285">
                  <a:moveTo>
                    <a:pt x="17457116" y="264248"/>
                  </a:moveTo>
                  <a:lnTo>
                    <a:pt x="17454131" y="249478"/>
                  </a:lnTo>
                  <a:lnTo>
                    <a:pt x="17446003" y="237401"/>
                  </a:lnTo>
                  <a:lnTo>
                    <a:pt x="17433938" y="229273"/>
                  </a:lnTo>
                  <a:lnTo>
                    <a:pt x="17419155" y="226288"/>
                  </a:lnTo>
                  <a:lnTo>
                    <a:pt x="17404385" y="229273"/>
                  </a:lnTo>
                  <a:lnTo>
                    <a:pt x="17392307" y="237401"/>
                  </a:lnTo>
                  <a:lnTo>
                    <a:pt x="17384179" y="249478"/>
                  </a:lnTo>
                  <a:lnTo>
                    <a:pt x="17381195" y="264248"/>
                  </a:lnTo>
                  <a:lnTo>
                    <a:pt x="17384179" y="279031"/>
                  </a:lnTo>
                  <a:lnTo>
                    <a:pt x="17392320" y="291096"/>
                  </a:lnTo>
                  <a:lnTo>
                    <a:pt x="17404385" y="299237"/>
                  </a:lnTo>
                  <a:lnTo>
                    <a:pt x="17419155" y="302221"/>
                  </a:lnTo>
                  <a:lnTo>
                    <a:pt x="17433938" y="299237"/>
                  </a:lnTo>
                  <a:lnTo>
                    <a:pt x="17446003" y="291096"/>
                  </a:lnTo>
                  <a:lnTo>
                    <a:pt x="17454131" y="279031"/>
                  </a:lnTo>
                  <a:lnTo>
                    <a:pt x="17457116" y="264248"/>
                  </a:lnTo>
                  <a:close/>
                </a:path>
                <a:path w="18131790" h="8884285">
                  <a:moveTo>
                    <a:pt x="17457116" y="37960"/>
                  </a:moveTo>
                  <a:lnTo>
                    <a:pt x="17454131" y="23177"/>
                  </a:lnTo>
                  <a:lnTo>
                    <a:pt x="17446003" y="11112"/>
                  </a:lnTo>
                  <a:lnTo>
                    <a:pt x="17433938" y="2984"/>
                  </a:lnTo>
                  <a:lnTo>
                    <a:pt x="17419155" y="0"/>
                  </a:lnTo>
                  <a:lnTo>
                    <a:pt x="17404385" y="2984"/>
                  </a:lnTo>
                  <a:lnTo>
                    <a:pt x="17392307" y="11112"/>
                  </a:lnTo>
                  <a:lnTo>
                    <a:pt x="17384179" y="23177"/>
                  </a:lnTo>
                  <a:lnTo>
                    <a:pt x="17381195" y="37960"/>
                  </a:lnTo>
                  <a:lnTo>
                    <a:pt x="17384179" y="52743"/>
                  </a:lnTo>
                  <a:lnTo>
                    <a:pt x="17392320" y="64808"/>
                  </a:lnTo>
                  <a:lnTo>
                    <a:pt x="17404385" y="72948"/>
                  </a:lnTo>
                  <a:lnTo>
                    <a:pt x="17419155" y="75920"/>
                  </a:lnTo>
                  <a:lnTo>
                    <a:pt x="17433938" y="72948"/>
                  </a:lnTo>
                  <a:lnTo>
                    <a:pt x="17446003" y="64808"/>
                  </a:lnTo>
                  <a:lnTo>
                    <a:pt x="17454131" y="52743"/>
                  </a:lnTo>
                  <a:lnTo>
                    <a:pt x="17457116" y="37960"/>
                  </a:lnTo>
                  <a:close/>
                </a:path>
                <a:path w="18131790" h="8884285">
                  <a:moveTo>
                    <a:pt x="17683379" y="2531427"/>
                  </a:moveTo>
                  <a:lnTo>
                    <a:pt x="17680394" y="2516657"/>
                  </a:lnTo>
                  <a:lnTo>
                    <a:pt x="17672266" y="2504579"/>
                  </a:lnTo>
                  <a:lnTo>
                    <a:pt x="17660189" y="2496451"/>
                  </a:lnTo>
                  <a:lnTo>
                    <a:pt x="17645418" y="2493467"/>
                  </a:lnTo>
                  <a:lnTo>
                    <a:pt x="17630648" y="2496451"/>
                  </a:lnTo>
                  <a:lnTo>
                    <a:pt x="17618571" y="2504579"/>
                  </a:lnTo>
                  <a:lnTo>
                    <a:pt x="17610443" y="2516657"/>
                  </a:lnTo>
                  <a:lnTo>
                    <a:pt x="17607458" y="2531427"/>
                  </a:lnTo>
                  <a:lnTo>
                    <a:pt x="17610443" y="2546210"/>
                  </a:lnTo>
                  <a:lnTo>
                    <a:pt x="17618571" y="2558275"/>
                  </a:lnTo>
                  <a:lnTo>
                    <a:pt x="17630636" y="2566416"/>
                  </a:lnTo>
                  <a:lnTo>
                    <a:pt x="17645418" y="2569400"/>
                  </a:lnTo>
                  <a:lnTo>
                    <a:pt x="17660189" y="2566416"/>
                  </a:lnTo>
                  <a:lnTo>
                    <a:pt x="17672266" y="2558275"/>
                  </a:lnTo>
                  <a:lnTo>
                    <a:pt x="17680394" y="2546210"/>
                  </a:lnTo>
                  <a:lnTo>
                    <a:pt x="17683379" y="2531427"/>
                  </a:lnTo>
                  <a:close/>
                </a:path>
                <a:path w="18131790" h="8884285">
                  <a:moveTo>
                    <a:pt x="17683379" y="2305139"/>
                  </a:moveTo>
                  <a:lnTo>
                    <a:pt x="17680394" y="2290368"/>
                  </a:lnTo>
                  <a:lnTo>
                    <a:pt x="17672266" y="2278291"/>
                  </a:lnTo>
                  <a:lnTo>
                    <a:pt x="17660189" y="2270163"/>
                  </a:lnTo>
                  <a:lnTo>
                    <a:pt x="17645418" y="2267178"/>
                  </a:lnTo>
                  <a:lnTo>
                    <a:pt x="17630636" y="2270163"/>
                  </a:lnTo>
                  <a:lnTo>
                    <a:pt x="17618571" y="2278291"/>
                  </a:lnTo>
                  <a:lnTo>
                    <a:pt x="17610443" y="2290368"/>
                  </a:lnTo>
                  <a:lnTo>
                    <a:pt x="17607458" y="2305139"/>
                  </a:lnTo>
                  <a:lnTo>
                    <a:pt x="17610443" y="2319921"/>
                  </a:lnTo>
                  <a:lnTo>
                    <a:pt x="17618571" y="2331986"/>
                  </a:lnTo>
                  <a:lnTo>
                    <a:pt x="17630636" y="2340127"/>
                  </a:lnTo>
                  <a:lnTo>
                    <a:pt x="17645418" y="2343112"/>
                  </a:lnTo>
                  <a:lnTo>
                    <a:pt x="17660189" y="2340127"/>
                  </a:lnTo>
                  <a:lnTo>
                    <a:pt x="17672266" y="2331986"/>
                  </a:lnTo>
                  <a:lnTo>
                    <a:pt x="17680394" y="2319921"/>
                  </a:lnTo>
                  <a:lnTo>
                    <a:pt x="17683379" y="2305139"/>
                  </a:lnTo>
                  <a:close/>
                </a:path>
                <a:path w="18131790" h="8884285">
                  <a:moveTo>
                    <a:pt x="17683379" y="2078850"/>
                  </a:moveTo>
                  <a:lnTo>
                    <a:pt x="17680394" y="2064067"/>
                  </a:lnTo>
                  <a:lnTo>
                    <a:pt x="17672266" y="2052002"/>
                  </a:lnTo>
                  <a:lnTo>
                    <a:pt x="17660189" y="2043874"/>
                  </a:lnTo>
                  <a:lnTo>
                    <a:pt x="17645418" y="2040890"/>
                  </a:lnTo>
                  <a:lnTo>
                    <a:pt x="17630648" y="2043874"/>
                  </a:lnTo>
                  <a:lnTo>
                    <a:pt x="17618571" y="2052002"/>
                  </a:lnTo>
                  <a:lnTo>
                    <a:pt x="17610443" y="2064067"/>
                  </a:lnTo>
                  <a:lnTo>
                    <a:pt x="17607458" y="2078850"/>
                  </a:lnTo>
                  <a:lnTo>
                    <a:pt x="17610443" y="2093633"/>
                  </a:lnTo>
                  <a:lnTo>
                    <a:pt x="17618571" y="2105698"/>
                  </a:lnTo>
                  <a:lnTo>
                    <a:pt x="17630636" y="2113838"/>
                  </a:lnTo>
                  <a:lnTo>
                    <a:pt x="17645418" y="2116823"/>
                  </a:lnTo>
                  <a:lnTo>
                    <a:pt x="17660189" y="2113838"/>
                  </a:lnTo>
                  <a:lnTo>
                    <a:pt x="17672266" y="2105698"/>
                  </a:lnTo>
                  <a:lnTo>
                    <a:pt x="17680394" y="2093633"/>
                  </a:lnTo>
                  <a:lnTo>
                    <a:pt x="17683379" y="2078850"/>
                  </a:lnTo>
                  <a:close/>
                </a:path>
                <a:path w="18131790" h="8884285">
                  <a:moveTo>
                    <a:pt x="17683379" y="1852561"/>
                  </a:moveTo>
                  <a:lnTo>
                    <a:pt x="17680394" y="1837778"/>
                  </a:lnTo>
                  <a:lnTo>
                    <a:pt x="17672266" y="1825713"/>
                  </a:lnTo>
                  <a:lnTo>
                    <a:pt x="17660189" y="1817573"/>
                  </a:lnTo>
                  <a:lnTo>
                    <a:pt x="17645418" y="1814588"/>
                  </a:lnTo>
                  <a:lnTo>
                    <a:pt x="17630648" y="1817573"/>
                  </a:lnTo>
                  <a:lnTo>
                    <a:pt x="17618571" y="1825713"/>
                  </a:lnTo>
                  <a:lnTo>
                    <a:pt x="17610443" y="1837778"/>
                  </a:lnTo>
                  <a:lnTo>
                    <a:pt x="17607458" y="1852561"/>
                  </a:lnTo>
                  <a:lnTo>
                    <a:pt x="17610443" y="1867344"/>
                  </a:lnTo>
                  <a:lnTo>
                    <a:pt x="17618571" y="1879409"/>
                  </a:lnTo>
                  <a:lnTo>
                    <a:pt x="17630636" y="1887537"/>
                  </a:lnTo>
                  <a:lnTo>
                    <a:pt x="17645418" y="1890522"/>
                  </a:lnTo>
                  <a:lnTo>
                    <a:pt x="17660189" y="1887537"/>
                  </a:lnTo>
                  <a:lnTo>
                    <a:pt x="17672266" y="1879409"/>
                  </a:lnTo>
                  <a:lnTo>
                    <a:pt x="17680394" y="1867344"/>
                  </a:lnTo>
                  <a:lnTo>
                    <a:pt x="17683379" y="1852561"/>
                  </a:lnTo>
                  <a:close/>
                </a:path>
                <a:path w="18131790" h="8884285">
                  <a:moveTo>
                    <a:pt x="17683379" y="1626273"/>
                  </a:moveTo>
                  <a:lnTo>
                    <a:pt x="17680394" y="1611490"/>
                  </a:lnTo>
                  <a:lnTo>
                    <a:pt x="17672266" y="1599425"/>
                  </a:lnTo>
                  <a:lnTo>
                    <a:pt x="17660189" y="1591284"/>
                  </a:lnTo>
                  <a:lnTo>
                    <a:pt x="17645418" y="1588300"/>
                  </a:lnTo>
                  <a:lnTo>
                    <a:pt x="17630636" y="1591284"/>
                  </a:lnTo>
                  <a:lnTo>
                    <a:pt x="17618571" y="1599425"/>
                  </a:lnTo>
                  <a:lnTo>
                    <a:pt x="17610443" y="1611490"/>
                  </a:lnTo>
                  <a:lnTo>
                    <a:pt x="17607458" y="1626273"/>
                  </a:lnTo>
                  <a:lnTo>
                    <a:pt x="17610443" y="1641043"/>
                  </a:lnTo>
                  <a:lnTo>
                    <a:pt x="17618571" y="1653120"/>
                  </a:lnTo>
                  <a:lnTo>
                    <a:pt x="17630636" y="1661248"/>
                  </a:lnTo>
                  <a:lnTo>
                    <a:pt x="17645418" y="1664233"/>
                  </a:lnTo>
                  <a:lnTo>
                    <a:pt x="17660189" y="1661248"/>
                  </a:lnTo>
                  <a:lnTo>
                    <a:pt x="17672266" y="1653120"/>
                  </a:lnTo>
                  <a:lnTo>
                    <a:pt x="17680394" y="1641043"/>
                  </a:lnTo>
                  <a:lnTo>
                    <a:pt x="17683379" y="1626273"/>
                  </a:lnTo>
                  <a:close/>
                </a:path>
                <a:path w="18131790" h="8884285">
                  <a:moveTo>
                    <a:pt x="17683379" y="1395704"/>
                  </a:moveTo>
                  <a:lnTo>
                    <a:pt x="17680394" y="1380921"/>
                  </a:lnTo>
                  <a:lnTo>
                    <a:pt x="17672266" y="1368856"/>
                  </a:lnTo>
                  <a:lnTo>
                    <a:pt x="17660189" y="1360716"/>
                  </a:lnTo>
                  <a:lnTo>
                    <a:pt x="17645418" y="1357731"/>
                  </a:lnTo>
                  <a:lnTo>
                    <a:pt x="17630636" y="1360716"/>
                  </a:lnTo>
                  <a:lnTo>
                    <a:pt x="17618571" y="1368856"/>
                  </a:lnTo>
                  <a:lnTo>
                    <a:pt x="17610443" y="1380921"/>
                  </a:lnTo>
                  <a:lnTo>
                    <a:pt x="17607458" y="1395704"/>
                  </a:lnTo>
                  <a:lnTo>
                    <a:pt x="17610443" y="1410474"/>
                  </a:lnTo>
                  <a:lnTo>
                    <a:pt x="17618571" y="1422552"/>
                  </a:lnTo>
                  <a:lnTo>
                    <a:pt x="17630636" y="1430680"/>
                  </a:lnTo>
                  <a:lnTo>
                    <a:pt x="17645418" y="1433664"/>
                  </a:lnTo>
                  <a:lnTo>
                    <a:pt x="17660189" y="1430680"/>
                  </a:lnTo>
                  <a:lnTo>
                    <a:pt x="17672266" y="1422552"/>
                  </a:lnTo>
                  <a:lnTo>
                    <a:pt x="17680394" y="1410474"/>
                  </a:lnTo>
                  <a:lnTo>
                    <a:pt x="17683379" y="1395704"/>
                  </a:lnTo>
                  <a:close/>
                </a:path>
                <a:path w="18131790" h="8884285">
                  <a:moveTo>
                    <a:pt x="17683379" y="1169416"/>
                  </a:moveTo>
                  <a:lnTo>
                    <a:pt x="17680394" y="1154633"/>
                  </a:lnTo>
                  <a:lnTo>
                    <a:pt x="17672266" y="1142568"/>
                  </a:lnTo>
                  <a:lnTo>
                    <a:pt x="17660189" y="1134427"/>
                  </a:lnTo>
                  <a:lnTo>
                    <a:pt x="17645418" y="1131443"/>
                  </a:lnTo>
                  <a:lnTo>
                    <a:pt x="17630636" y="1134427"/>
                  </a:lnTo>
                  <a:lnTo>
                    <a:pt x="17618571" y="1142568"/>
                  </a:lnTo>
                  <a:lnTo>
                    <a:pt x="17610443" y="1154633"/>
                  </a:lnTo>
                  <a:lnTo>
                    <a:pt x="17607458" y="1169416"/>
                  </a:lnTo>
                  <a:lnTo>
                    <a:pt x="17610443" y="1184186"/>
                  </a:lnTo>
                  <a:lnTo>
                    <a:pt x="17618571" y="1196263"/>
                  </a:lnTo>
                  <a:lnTo>
                    <a:pt x="17630636" y="1204391"/>
                  </a:lnTo>
                  <a:lnTo>
                    <a:pt x="17645418" y="1207376"/>
                  </a:lnTo>
                  <a:lnTo>
                    <a:pt x="17660189" y="1204391"/>
                  </a:lnTo>
                  <a:lnTo>
                    <a:pt x="17672266" y="1196263"/>
                  </a:lnTo>
                  <a:lnTo>
                    <a:pt x="17680394" y="1184186"/>
                  </a:lnTo>
                  <a:lnTo>
                    <a:pt x="17683379" y="1169416"/>
                  </a:lnTo>
                  <a:close/>
                </a:path>
                <a:path w="18131790" h="8884285">
                  <a:moveTo>
                    <a:pt x="17683379" y="943127"/>
                  </a:moveTo>
                  <a:lnTo>
                    <a:pt x="17680394" y="928344"/>
                  </a:lnTo>
                  <a:lnTo>
                    <a:pt x="17672266" y="916279"/>
                  </a:lnTo>
                  <a:lnTo>
                    <a:pt x="17660189" y="908138"/>
                  </a:lnTo>
                  <a:lnTo>
                    <a:pt x="17645418" y="905154"/>
                  </a:lnTo>
                  <a:lnTo>
                    <a:pt x="17630636" y="908138"/>
                  </a:lnTo>
                  <a:lnTo>
                    <a:pt x="17618571" y="916279"/>
                  </a:lnTo>
                  <a:lnTo>
                    <a:pt x="17610443" y="928344"/>
                  </a:lnTo>
                  <a:lnTo>
                    <a:pt x="17607458" y="943127"/>
                  </a:lnTo>
                  <a:lnTo>
                    <a:pt x="17610443" y="957897"/>
                  </a:lnTo>
                  <a:lnTo>
                    <a:pt x="17618571" y="969962"/>
                  </a:lnTo>
                  <a:lnTo>
                    <a:pt x="17630636" y="978103"/>
                  </a:lnTo>
                  <a:lnTo>
                    <a:pt x="17645418" y="981087"/>
                  </a:lnTo>
                  <a:lnTo>
                    <a:pt x="17660189" y="978103"/>
                  </a:lnTo>
                  <a:lnTo>
                    <a:pt x="17672266" y="969962"/>
                  </a:lnTo>
                  <a:lnTo>
                    <a:pt x="17680394" y="957897"/>
                  </a:lnTo>
                  <a:lnTo>
                    <a:pt x="17683379" y="943127"/>
                  </a:lnTo>
                  <a:close/>
                </a:path>
                <a:path w="18131790" h="8884285">
                  <a:moveTo>
                    <a:pt x="17683379" y="716826"/>
                  </a:moveTo>
                  <a:lnTo>
                    <a:pt x="17680394" y="702056"/>
                  </a:lnTo>
                  <a:lnTo>
                    <a:pt x="17672266" y="689991"/>
                  </a:lnTo>
                  <a:lnTo>
                    <a:pt x="17660189" y="681850"/>
                  </a:lnTo>
                  <a:lnTo>
                    <a:pt x="17645418" y="678865"/>
                  </a:lnTo>
                  <a:lnTo>
                    <a:pt x="17630648" y="681850"/>
                  </a:lnTo>
                  <a:lnTo>
                    <a:pt x="17618571" y="689991"/>
                  </a:lnTo>
                  <a:lnTo>
                    <a:pt x="17610443" y="702056"/>
                  </a:lnTo>
                  <a:lnTo>
                    <a:pt x="17607458" y="716826"/>
                  </a:lnTo>
                  <a:lnTo>
                    <a:pt x="17610443" y="731608"/>
                  </a:lnTo>
                  <a:lnTo>
                    <a:pt x="17618571" y="743673"/>
                  </a:lnTo>
                  <a:lnTo>
                    <a:pt x="17630636" y="751814"/>
                  </a:lnTo>
                  <a:lnTo>
                    <a:pt x="17645418" y="754799"/>
                  </a:lnTo>
                  <a:lnTo>
                    <a:pt x="17660189" y="751814"/>
                  </a:lnTo>
                  <a:lnTo>
                    <a:pt x="17672266" y="743673"/>
                  </a:lnTo>
                  <a:lnTo>
                    <a:pt x="17680394" y="731608"/>
                  </a:lnTo>
                  <a:lnTo>
                    <a:pt x="17683379" y="716826"/>
                  </a:lnTo>
                  <a:close/>
                </a:path>
                <a:path w="18131790" h="8884285">
                  <a:moveTo>
                    <a:pt x="17683379" y="490537"/>
                  </a:moveTo>
                  <a:lnTo>
                    <a:pt x="17680394" y="475767"/>
                  </a:lnTo>
                  <a:lnTo>
                    <a:pt x="17672266" y="463689"/>
                  </a:lnTo>
                  <a:lnTo>
                    <a:pt x="17660189" y="455561"/>
                  </a:lnTo>
                  <a:lnTo>
                    <a:pt x="17645418" y="452577"/>
                  </a:lnTo>
                  <a:lnTo>
                    <a:pt x="17630636" y="455561"/>
                  </a:lnTo>
                  <a:lnTo>
                    <a:pt x="17618571" y="463689"/>
                  </a:lnTo>
                  <a:lnTo>
                    <a:pt x="17610443" y="475767"/>
                  </a:lnTo>
                  <a:lnTo>
                    <a:pt x="17607458" y="490537"/>
                  </a:lnTo>
                  <a:lnTo>
                    <a:pt x="17610443" y="505320"/>
                  </a:lnTo>
                  <a:lnTo>
                    <a:pt x="17618571" y="517385"/>
                  </a:lnTo>
                  <a:lnTo>
                    <a:pt x="17630636" y="525526"/>
                  </a:lnTo>
                  <a:lnTo>
                    <a:pt x="17645418" y="528510"/>
                  </a:lnTo>
                  <a:lnTo>
                    <a:pt x="17660189" y="525526"/>
                  </a:lnTo>
                  <a:lnTo>
                    <a:pt x="17672266" y="517385"/>
                  </a:lnTo>
                  <a:lnTo>
                    <a:pt x="17680394" y="505320"/>
                  </a:lnTo>
                  <a:lnTo>
                    <a:pt x="17683379" y="490537"/>
                  </a:lnTo>
                  <a:close/>
                </a:path>
                <a:path w="18131790" h="8884285">
                  <a:moveTo>
                    <a:pt x="17683379" y="264248"/>
                  </a:moveTo>
                  <a:lnTo>
                    <a:pt x="17680394" y="249478"/>
                  </a:lnTo>
                  <a:lnTo>
                    <a:pt x="17672266" y="237401"/>
                  </a:lnTo>
                  <a:lnTo>
                    <a:pt x="17660189" y="229273"/>
                  </a:lnTo>
                  <a:lnTo>
                    <a:pt x="17645418" y="226288"/>
                  </a:lnTo>
                  <a:lnTo>
                    <a:pt x="17630636" y="229273"/>
                  </a:lnTo>
                  <a:lnTo>
                    <a:pt x="17618571" y="237401"/>
                  </a:lnTo>
                  <a:lnTo>
                    <a:pt x="17610443" y="249478"/>
                  </a:lnTo>
                  <a:lnTo>
                    <a:pt x="17607458" y="264248"/>
                  </a:lnTo>
                  <a:lnTo>
                    <a:pt x="17610443" y="279031"/>
                  </a:lnTo>
                  <a:lnTo>
                    <a:pt x="17618571" y="291096"/>
                  </a:lnTo>
                  <a:lnTo>
                    <a:pt x="17630636" y="299237"/>
                  </a:lnTo>
                  <a:lnTo>
                    <a:pt x="17645418" y="302221"/>
                  </a:lnTo>
                  <a:lnTo>
                    <a:pt x="17660189" y="299237"/>
                  </a:lnTo>
                  <a:lnTo>
                    <a:pt x="17672266" y="291096"/>
                  </a:lnTo>
                  <a:lnTo>
                    <a:pt x="17680394" y="279031"/>
                  </a:lnTo>
                  <a:lnTo>
                    <a:pt x="17683379" y="264248"/>
                  </a:lnTo>
                  <a:close/>
                </a:path>
                <a:path w="18131790" h="8884285">
                  <a:moveTo>
                    <a:pt x="17683379" y="37960"/>
                  </a:moveTo>
                  <a:lnTo>
                    <a:pt x="17680394" y="23177"/>
                  </a:lnTo>
                  <a:lnTo>
                    <a:pt x="17672266" y="11112"/>
                  </a:lnTo>
                  <a:lnTo>
                    <a:pt x="17660189" y="2984"/>
                  </a:lnTo>
                  <a:lnTo>
                    <a:pt x="17645418" y="0"/>
                  </a:lnTo>
                  <a:lnTo>
                    <a:pt x="17630636" y="2984"/>
                  </a:lnTo>
                  <a:lnTo>
                    <a:pt x="17618571" y="11112"/>
                  </a:lnTo>
                  <a:lnTo>
                    <a:pt x="17610443" y="23177"/>
                  </a:lnTo>
                  <a:lnTo>
                    <a:pt x="17607458" y="37960"/>
                  </a:lnTo>
                  <a:lnTo>
                    <a:pt x="17610443" y="52743"/>
                  </a:lnTo>
                  <a:lnTo>
                    <a:pt x="17618571" y="64808"/>
                  </a:lnTo>
                  <a:lnTo>
                    <a:pt x="17630636" y="72948"/>
                  </a:lnTo>
                  <a:lnTo>
                    <a:pt x="17645418" y="75920"/>
                  </a:lnTo>
                  <a:lnTo>
                    <a:pt x="17660189" y="72948"/>
                  </a:lnTo>
                  <a:lnTo>
                    <a:pt x="17672266" y="64808"/>
                  </a:lnTo>
                  <a:lnTo>
                    <a:pt x="17680394" y="52743"/>
                  </a:lnTo>
                  <a:lnTo>
                    <a:pt x="17683379" y="37960"/>
                  </a:lnTo>
                  <a:close/>
                </a:path>
                <a:path w="18131790" h="8884285">
                  <a:moveTo>
                    <a:pt x="17904905" y="2531427"/>
                  </a:moveTo>
                  <a:lnTo>
                    <a:pt x="17901920" y="2516657"/>
                  </a:lnTo>
                  <a:lnTo>
                    <a:pt x="17893780" y="2504579"/>
                  </a:lnTo>
                  <a:lnTo>
                    <a:pt x="17881715" y="2496451"/>
                  </a:lnTo>
                  <a:lnTo>
                    <a:pt x="17866945" y="2493467"/>
                  </a:lnTo>
                  <a:lnTo>
                    <a:pt x="17852162" y="2496451"/>
                  </a:lnTo>
                  <a:lnTo>
                    <a:pt x="17840097" y="2504579"/>
                  </a:lnTo>
                  <a:lnTo>
                    <a:pt x="17831969" y="2516657"/>
                  </a:lnTo>
                  <a:lnTo>
                    <a:pt x="17828984" y="2531427"/>
                  </a:lnTo>
                  <a:lnTo>
                    <a:pt x="17831969" y="2546210"/>
                  </a:lnTo>
                  <a:lnTo>
                    <a:pt x="17840097" y="2558275"/>
                  </a:lnTo>
                  <a:lnTo>
                    <a:pt x="17852162" y="2566416"/>
                  </a:lnTo>
                  <a:lnTo>
                    <a:pt x="17866945" y="2569400"/>
                  </a:lnTo>
                  <a:lnTo>
                    <a:pt x="17881715" y="2566416"/>
                  </a:lnTo>
                  <a:lnTo>
                    <a:pt x="17893780" y="2558275"/>
                  </a:lnTo>
                  <a:lnTo>
                    <a:pt x="17901920" y="2546210"/>
                  </a:lnTo>
                  <a:lnTo>
                    <a:pt x="17904905" y="2531427"/>
                  </a:lnTo>
                  <a:close/>
                </a:path>
                <a:path w="18131790" h="8884285">
                  <a:moveTo>
                    <a:pt x="17904905" y="2305139"/>
                  </a:moveTo>
                  <a:lnTo>
                    <a:pt x="17901920" y="2290368"/>
                  </a:lnTo>
                  <a:lnTo>
                    <a:pt x="17893780" y="2278291"/>
                  </a:lnTo>
                  <a:lnTo>
                    <a:pt x="17881715" y="2270163"/>
                  </a:lnTo>
                  <a:lnTo>
                    <a:pt x="17866945" y="2267178"/>
                  </a:lnTo>
                  <a:lnTo>
                    <a:pt x="17852162" y="2270163"/>
                  </a:lnTo>
                  <a:lnTo>
                    <a:pt x="17840097" y="2278291"/>
                  </a:lnTo>
                  <a:lnTo>
                    <a:pt x="17831969" y="2290368"/>
                  </a:lnTo>
                  <a:lnTo>
                    <a:pt x="17828984" y="2305139"/>
                  </a:lnTo>
                  <a:lnTo>
                    <a:pt x="17831969" y="2319921"/>
                  </a:lnTo>
                  <a:lnTo>
                    <a:pt x="17840097" y="2331986"/>
                  </a:lnTo>
                  <a:lnTo>
                    <a:pt x="17852162" y="2340127"/>
                  </a:lnTo>
                  <a:lnTo>
                    <a:pt x="17866945" y="2343112"/>
                  </a:lnTo>
                  <a:lnTo>
                    <a:pt x="17881715" y="2340127"/>
                  </a:lnTo>
                  <a:lnTo>
                    <a:pt x="17893780" y="2331986"/>
                  </a:lnTo>
                  <a:lnTo>
                    <a:pt x="17901920" y="2319921"/>
                  </a:lnTo>
                  <a:lnTo>
                    <a:pt x="17904905" y="2305139"/>
                  </a:lnTo>
                  <a:close/>
                </a:path>
                <a:path w="18131790" h="8884285">
                  <a:moveTo>
                    <a:pt x="17904905" y="2078850"/>
                  </a:moveTo>
                  <a:lnTo>
                    <a:pt x="17901920" y="2064067"/>
                  </a:lnTo>
                  <a:lnTo>
                    <a:pt x="17893780" y="2052002"/>
                  </a:lnTo>
                  <a:lnTo>
                    <a:pt x="17881715" y="2043874"/>
                  </a:lnTo>
                  <a:lnTo>
                    <a:pt x="17866945" y="2040890"/>
                  </a:lnTo>
                  <a:lnTo>
                    <a:pt x="17852162" y="2043874"/>
                  </a:lnTo>
                  <a:lnTo>
                    <a:pt x="17840097" y="2052002"/>
                  </a:lnTo>
                  <a:lnTo>
                    <a:pt x="17831969" y="2064067"/>
                  </a:lnTo>
                  <a:lnTo>
                    <a:pt x="17828984" y="2078850"/>
                  </a:lnTo>
                  <a:lnTo>
                    <a:pt x="17831969" y="2093633"/>
                  </a:lnTo>
                  <a:lnTo>
                    <a:pt x="17840097" y="2105698"/>
                  </a:lnTo>
                  <a:lnTo>
                    <a:pt x="17852162" y="2113838"/>
                  </a:lnTo>
                  <a:lnTo>
                    <a:pt x="17866945" y="2116823"/>
                  </a:lnTo>
                  <a:lnTo>
                    <a:pt x="17881715" y="2113838"/>
                  </a:lnTo>
                  <a:lnTo>
                    <a:pt x="17893780" y="2105698"/>
                  </a:lnTo>
                  <a:lnTo>
                    <a:pt x="17901920" y="2093633"/>
                  </a:lnTo>
                  <a:lnTo>
                    <a:pt x="17904905" y="2078850"/>
                  </a:lnTo>
                  <a:close/>
                </a:path>
                <a:path w="18131790" h="8884285">
                  <a:moveTo>
                    <a:pt x="17904905" y="1852561"/>
                  </a:moveTo>
                  <a:lnTo>
                    <a:pt x="17901920" y="1837778"/>
                  </a:lnTo>
                  <a:lnTo>
                    <a:pt x="17893780" y="1825713"/>
                  </a:lnTo>
                  <a:lnTo>
                    <a:pt x="17881715" y="1817573"/>
                  </a:lnTo>
                  <a:lnTo>
                    <a:pt x="17866945" y="1814588"/>
                  </a:lnTo>
                  <a:lnTo>
                    <a:pt x="17852162" y="1817573"/>
                  </a:lnTo>
                  <a:lnTo>
                    <a:pt x="17840097" y="1825713"/>
                  </a:lnTo>
                  <a:lnTo>
                    <a:pt x="17831969" y="1837778"/>
                  </a:lnTo>
                  <a:lnTo>
                    <a:pt x="17828984" y="1852561"/>
                  </a:lnTo>
                  <a:lnTo>
                    <a:pt x="17831969" y="1867344"/>
                  </a:lnTo>
                  <a:lnTo>
                    <a:pt x="17840097" y="1879409"/>
                  </a:lnTo>
                  <a:lnTo>
                    <a:pt x="17852162" y="1887537"/>
                  </a:lnTo>
                  <a:lnTo>
                    <a:pt x="17866945" y="1890522"/>
                  </a:lnTo>
                  <a:lnTo>
                    <a:pt x="17881715" y="1887537"/>
                  </a:lnTo>
                  <a:lnTo>
                    <a:pt x="17893780" y="1879409"/>
                  </a:lnTo>
                  <a:lnTo>
                    <a:pt x="17901920" y="1867344"/>
                  </a:lnTo>
                  <a:lnTo>
                    <a:pt x="17904905" y="1852561"/>
                  </a:lnTo>
                  <a:close/>
                </a:path>
                <a:path w="18131790" h="8884285">
                  <a:moveTo>
                    <a:pt x="17904905" y="1626273"/>
                  </a:moveTo>
                  <a:lnTo>
                    <a:pt x="17901920" y="1611490"/>
                  </a:lnTo>
                  <a:lnTo>
                    <a:pt x="17893780" y="1599425"/>
                  </a:lnTo>
                  <a:lnTo>
                    <a:pt x="17881715" y="1591284"/>
                  </a:lnTo>
                  <a:lnTo>
                    <a:pt x="17866945" y="1588300"/>
                  </a:lnTo>
                  <a:lnTo>
                    <a:pt x="17852162" y="1591284"/>
                  </a:lnTo>
                  <a:lnTo>
                    <a:pt x="17840097" y="1599425"/>
                  </a:lnTo>
                  <a:lnTo>
                    <a:pt x="17831969" y="1611490"/>
                  </a:lnTo>
                  <a:lnTo>
                    <a:pt x="17828984" y="1626273"/>
                  </a:lnTo>
                  <a:lnTo>
                    <a:pt x="17831969" y="1641043"/>
                  </a:lnTo>
                  <a:lnTo>
                    <a:pt x="17840097" y="1653120"/>
                  </a:lnTo>
                  <a:lnTo>
                    <a:pt x="17852162" y="1661248"/>
                  </a:lnTo>
                  <a:lnTo>
                    <a:pt x="17866945" y="1664233"/>
                  </a:lnTo>
                  <a:lnTo>
                    <a:pt x="17881715" y="1661248"/>
                  </a:lnTo>
                  <a:lnTo>
                    <a:pt x="17893780" y="1653120"/>
                  </a:lnTo>
                  <a:lnTo>
                    <a:pt x="17901920" y="1641043"/>
                  </a:lnTo>
                  <a:lnTo>
                    <a:pt x="17904905" y="1626273"/>
                  </a:lnTo>
                  <a:close/>
                </a:path>
                <a:path w="18131790" h="8884285">
                  <a:moveTo>
                    <a:pt x="17904905" y="1395704"/>
                  </a:moveTo>
                  <a:lnTo>
                    <a:pt x="17901920" y="1380921"/>
                  </a:lnTo>
                  <a:lnTo>
                    <a:pt x="17893780" y="1368856"/>
                  </a:lnTo>
                  <a:lnTo>
                    <a:pt x="17881715" y="1360716"/>
                  </a:lnTo>
                  <a:lnTo>
                    <a:pt x="17866945" y="1357731"/>
                  </a:lnTo>
                  <a:lnTo>
                    <a:pt x="17852162" y="1360716"/>
                  </a:lnTo>
                  <a:lnTo>
                    <a:pt x="17840097" y="1368856"/>
                  </a:lnTo>
                  <a:lnTo>
                    <a:pt x="17831969" y="1380921"/>
                  </a:lnTo>
                  <a:lnTo>
                    <a:pt x="17828984" y="1395704"/>
                  </a:lnTo>
                  <a:lnTo>
                    <a:pt x="17831969" y="1410474"/>
                  </a:lnTo>
                  <a:lnTo>
                    <a:pt x="17840097" y="1422552"/>
                  </a:lnTo>
                  <a:lnTo>
                    <a:pt x="17852162" y="1430680"/>
                  </a:lnTo>
                  <a:lnTo>
                    <a:pt x="17866945" y="1433664"/>
                  </a:lnTo>
                  <a:lnTo>
                    <a:pt x="17881715" y="1430680"/>
                  </a:lnTo>
                  <a:lnTo>
                    <a:pt x="17893780" y="1422552"/>
                  </a:lnTo>
                  <a:lnTo>
                    <a:pt x="17901920" y="1410474"/>
                  </a:lnTo>
                  <a:lnTo>
                    <a:pt x="17904905" y="1395704"/>
                  </a:lnTo>
                  <a:close/>
                </a:path>
                <a:path w="18131790" h="8884285">
                  <a:moveTo>
                    <a:pt x="17904905" y="1169416"/>
                  </a:moveTo>
                  <a:lnTo>
                    <a:pt x="17901920" y="1154633"/>
                  </a:lnTo>
                  <a:lnTo>
                    <a:pt x="17893780" y="1142568"/>
                  </a:lnTo>
                  <a:lnTo>
                    <a:pt x="17881715" y="1134427"/>
                  </a:lnTo>
                  <a:lnTo>
                    <a:pt x="17866945" y="1131443"/>
                  </a:lnTo>
                  <a:lnTo>
                    <a:pt x="17852162" y="1134427"/>
                  </a:lnTo>
                  <a:lnTo>
                    <a:pt x="17840097" y="1142568"/>
                  </a:lnTo>
                  <a:lnTo>
                    <a:pt x="17831969" y="1154633"/>
                  </a:lnTo>
                  <a:lnTo>
                    <a:pt x="17828984" y="1169416"/>
                  </a:lnTo>
                  <a:lnTo>
                    <a:pt x="17831969" y="1184186"/>
                  </a:lnTo>
                  <a:lnTo>
                    <a:pt x="17840097" y="1196263"/>
                  </a:lnTo>
                  <a:lnTo>
                    <a:pt x="17852162" y="1204391"/>
                  </a:lnTo>
                  <a:lnTo>
                    <a:pt x="17866945" y="1207376"/>
                  </a:lnTo>
                  <a:lnTo>
                    <a:pt x="17881715" y="1204391"/>
                  </a:lnTo>
                  <a:lnTo>
                    <a:pt x="17893780" y="1196263"/>
                  </a:lnTo>
                  <a:lnTo>
                    <a:pt x="17901920" y="1184186"/>
                  </a:lnTo>
                  <a:lnTo>
                    <a:pt x="17904905" y="1169416"/>
                  </a:lnTo>
                  <a:close/>
                </a:path>
                <a:path w="18131790" h="8884285">
                  <a:moveTo>
                    <a:pt x="17904905" y="943127"/>
                  </a:moveTo>
                  <a:lnTo>
                    <a:pt x="17901920" y="928344"/>
                  </a:lnTo>
                  <a:lnTo>
                    <a:pt x="17893780" y="916279"/>
                  </a:lnTo>
                  <a:lnTo>
                    <a:pt x="17881715" y="908138"/>
                  </a:lnTo>
                  <a:lnTo>
                    <a:pt x="17866945" y="905154"/>
                  </a:lnTo>
                  <a:lnTo>
                    <a:pt x="17852162" y="908138"/>
                  </a:lnTo>
                  <a:lnTo>
                    <a:pt x="17840097" y="916279"/>
                  </a:lnTo>
                  <a:lnTo>
                    <a:pt x="17831969" y="928344"/>
                  </a:lnTo>
                  <a:lnTo>
                    <a:pt x="17828984" y="943127"/>
                  </a:lnTo>
                  <a:lnTo>
                    <a:pt x="17831969" y="957897"/>
                  </a:lnTo>
                  <a:lnTo>
                    <a:pt x="17840097" y="969962"/>
                  </a:lnTo>
                  <a:lnTo>
                    <a:pt x="17852162" y="978103"/>
                  </a:lnTo>
                  <a:lnTo>
                    <a:pt x="17866945" y="981087"/>
                  </a:lnTo>
                  <a:lnTo>
                    <a:pt x="17881715" y="978103"/>
                  </a:lnTo>
                  <a:lnTo>
                    <a:pt x="17893780" y="969962"/>
                  </a:lnTo>
                  <a:lnTo>
                    <a:pt x="17901920" y="957897"/>
                  </a:lnTo>
                  <a:lnTo>
                    <a:pt x="17904905" y="943127"/>
                  </a:lnTo>
                  <a:close/>
                </a:path>
                <a:path w="18131790" h="8884285">
                  <a:moveTo>
                    <a:pt x="17904905" y="716826"/>
                  </a:moveTo>
                  <a:lnTo>
                    <a:pt x="17901920" y="702056"/>
                  </a:lnTo>
                  <a:lnTo>
                    <a:pt x="17893780" y="689991"/>
                  </a:lnTo>
                  <a:lnTo>
                    <a:pt x="17881715" y="681850"/>
                  </a:lnTo>
                  <a:lnTo>
                    <a:pt x="17866945" y="678865"/>
                  </a:lnTo>
                  <a:lnTo>
                    <a:pt x="17852162" y="681850"/>
                  </a:lnTo>
                  <a:lnTo>
                    <a:pt x="17840097" y="689991"/>
                  </a:lnTo>
                  <a:lnTo>
                    <a:pt x="17831969" y="702056"/>
                  </a:lnTo>
                  <a:lnTo>
                    <a:pt x="17828984" y="716826"/>
                  </a:lnTo>
                  <a:lnTo>
                    <a:pt x="17831969" y="731608"/>
                  </a:lnTo>
                  <a:lnTo>
                    <a:pt x="17840097" y="743673"/>
                  </a:lnTo>
                  <a:lnTo>
                    <a:pt x="17852162" y="751814"/>
                  </a:lnTo>
                  <a:lnTo>
                    <a:pt x="17866945" y="754799"/>
                  </a:lnTo>
                  <a:lnTo>
                    <a:pt x="17881715" y="751814"/>
                  </a:lnTo>
                  <a:lnTo>
                    <a:pt x="17893780" y="743673"/>
                  </a:lnTo>
                  <a:lnTo>
                    <a:pt x="17901920" y="731608"/>
                  </a:lnTo>
                  <a:lnTo>
                    <a:pt x="17904905" y="716826"/>
                  </a:lnTo>
                  <a:close/>
                </a:path>
                <a:path w="18131790" h="8884285">
                  <a:moveTo>
                    <a:pt x="17904905" y="490537"/>
                  </a:moveTo>
                  <a:lnTo>
                    <a:pt x="17901920" y="475767"/>
                  </a:lnTo>
                  <a:lnTo>
                    <a:pt x="17893780" y="463689"/>
                  </a:lnTo>
                  <a:lnTo>
                    <a:pt x="17881715" y="455561"/>
                  </a:lnTo>
                  <a:lnTo>
                    <a:pt x="17866945" y="452577"/>
                  </a:lnTo>
                  <a:lnTo>
                    <a:pt x="17852162" y="455561"/>
                  </a:lnTo>
                  <a:lnTo>
                    <a:pt x="17840097" y="463689"/>
                  </a:lnTo>
                  <a:lnTo>
                    <a:pt x="17831969" y="475767"/>
                  </a:lnTo>
                  <a:lnTo>
                    <a:pt x="17828984" y="490537"/>
                  </a:lnTo>
                  <a:lnTo>
                    <a:pt x="17831969" y="505320"/>
                  </a:lnTo>
                  <a:lnTo>
                    <a:pt x="17840097" y="517385"/>
                  </a:lnTo>
                  <a:lnTo>
                    <a:pt x="17852162" y="525526"/>
                  </a:lnTo>
                  <a:lnTo>
                    <a:pt x="17866945" y="528510"/>
                  </a:lnTo>
                  <a:lnTo>
                    <a:pt x="17881715" y="525526"/>
                  </a:lnTo>
                  <a:lnTo>
                    <a:pt x="17893780" y="517385"/>
                  </a:lnTo>
                  <a:lnTo>
                    <a:pt x="17901920" y="505320"/>
                  </a:lnTo>
                  <a:lnTo>
                    <a:pt x="17904905" y="490537"/>
                  </a:lnTo>
                  <a:close/>
                </a:path>
                <a:path w="18131790" h="8884285">
                  <a:moveTo>
                    <a:pt x="17904905" y="264248"/>
                  </a:moveTo>
                  <a:lnTo>
                    <a:pt x="17901920" y="249478"/>
                  </a:lnTo>
                  <a:lnTo>
                    <a:pt x="17893780" y="237401"/>
                  </a:lnTo>
                  <a:lnTo>
                    <a:pt x="17881715" y="229273"/>
                  </a:lnTo>
                  <a:lnTo>
                    <a:pt x="17866945" y="226288"/>
                  </a:lnTo>
                  <a:lnTo>
                    <a:pt x="17852162" y="229273"/>
                  </a:lnTo>
                  <a:lnTo>
                    <a:pt x="17840097" y="237401"/>
                  </a:lnTo>
                  <a:lnTo>
                    <a:pt x="17831969" y="249478"/>
                  </a:lnTo>
                  <a:lnTo>
                    <a:pt x="17828984" y="264248"/>
                  </a:lnTo>
                  <a:lnTo>
                    <a:pt x="17831969" y="279031"/>
                  </a:lnTo>
                  <a:lnTo>
                    <a:pt x="17840097" y="291096"/>
                  </a:lnTo>
                  <a:lnTo>
                    <a:pt x="17852162" y="299237"/>
                  </a:lnTo>
                  <a:lnTo>
                    <a:pt x="17866945" y="302221"/>
                  </a:lnTo>
                  <a:lnTo>
                    <a:pt x="17881715" y="299237"/>
                  </a:lnTo>
                  <a:lnTo>
                    <a:pt x="17893780" y="291096"/>
                  </a:lnTo>
                  <a:lnTo>
                    <a:pt x="17901920" y="279031"/>
                  </a:lnTo>
                  <a:lnTo>
                    <a:pt x="17904905" y="264248"/>
                  </a:lnTo>
                  <a:close/>
                </a:path>
                <a:path w="18131790" h="8884285">
                  <a:moveTo>
                    <a:pt x="17904905" y="37960"/>
                  </a:moveTo>
                  <a:lnTo>
                    <a:pt x="17901920" y="23177"/>
                  </a:lnTo>
                  <a:lnTo>
                    <a:pt x="17893780" y="11112"/>
                  </a:lnTo>
                  <a:lnTo>
                    <a:pt x="17881715" y="2984"/>
                  </a:lnTo>
                  <a:lnTo>
                    <a:pt x="17866945" y="0"/>
                  </a:lnTo>
                  <a:lnTo>
                    <a:pt x="17852162" y="2984"/>
                  </a:lnTo>
                  <a:lnTo>
                    <a:pt x="17840097" y="11112"/>
                  </a:lnTo>
                  <a:lnTo>
                    <a:pt x="17831969" y="23177"/>
                  </a:lnTo>
                  <a:lnTo>
                    <a:pt x="17828984" y="37960"/>
                  </a:lnTo>
                  <a:lnTo>
                    <a:pt x="17831969" y="52743"/>
                  </a:lnTo>
                  <a:lnTo>
                    <a:pt x="17840097" y="64808"/>
                  </a:lnTo>
                  <a:lnTo>
                    <a:pt x="17852162" y="72948"/>
                  </a:lnTo>
                  <a:lnTo>
                    <a:pt x="17866945" y="75920"/>
                  </a:lnTo>
                  <a:lnTo>
                    <a:pt x="17881715" y="72948"/>
                  </a:lnTo>
                  <a:lnTo>
                    <a:pt x="17893780" y="64808"/>
                  </a:lnTo>
                  <a:lnTo>
                    <a:pt x="17901920" y="52743"/>
                  </a:lnTo>
                  <a:lnTo>
                    <a:pt x="17904905" y="37960"/>
                  </a:lnTo>
                  <a:close/>
                </a:path>
                <a:path w="18131790" h="8884285">
                  <a:moveTo>
                    <a:pt x="18131168" y="2531427"/>
                  </a:moveTo>
                  <a:lnTo>
                    <a:pt x="18128184" y="2516657"/>
                  </a:lnTo>
                  <a:lnTo>
                    <a:pt x="18120043" y="2504579"/>
                  </a:lnTo>
                  <a:lnTo>
                    <a:pt x="18107978" y="2496451"/>
                  </a:lnTo>
                  <a:lnTo>
                    <a:pt x="18093208" y="2493467"/>
                  </a:lnTo>
                  <a:lnTo>
                    <a:pt x="18078425" y="2496451"/>
                  </a:lnTo>
                  <a:lnTo>
                    <a:pt x="18066360" y="2504579"/>
                  </a:lnTo>
                  <a:lnTo>
                    <a:pt x="18058219" y="2516657"/>
                  </a:lnTo>
                  <a:lnTo>
                    <a:pt x="18055247" y="2531427"/>
                  </a:lnTo>
                  <a:lnTo>
                    <a:pt x="18058219" y="2546210"/>
                  </a:lnTo>
                  <a:lnTo>
                    <a:pt x="18066360" y="2558275"/>
                  </a:lnTo>
                  <a:lnTo>
                    <a:pt x="18078425" y="2566416"/>
                  </a:lnTo>
                  <a:lnTo>
                    <a:pt x="18093208" y="2569400"/>
                  </a:lnTo>
                  <a:lnTo>
                    <a:pt x="18107978" y="2566416"/>
                  </a:lnTo>
                  <a:lnTo>
                    <a:pt x="18120043" y="2558275"/>
                  </a:lnTo>
                  <a:lnTo>
                    <a:pt x="18128184" y="2546210"/>
                  </a:lnTo>
                  <a:lnTo>
                    <a:pt x="18131168" y="2531427"/>
                  </a:lnTo>
                  <a:close/>
                </a:path>
                <a:path w="18131790" h="8884285">
                  <a:moveTo>
                    <a:pt x="18131168" y="2305139"/>
                  </a:moveTo>
                  <a:lnTo>
                    <a:pt x="18128184" y="2290368"/>
                  </a:lnTo>
                  <a:lnTo>
                    <a:pt x="18120043" y="2278291"/>
                  </a:lnTo>
                  <a:lnTo>
                    <a:pt x="18107978" y="2270163"/>
                  </a:lnTo>
                  <a:lnTo>
                    <a:pt x="18093208" y="2267178"/>
                  </a:lnTo>
                  <a:lnTo>
                    <a:pt x="18078425" y="2270163"/>
                  </a:lnTo>
                  <a:lnTo>
                    <a:pt x="18066360" y="2278291"/>
                  </a:lnTo>
                  <a:lnTo>
                    <a:pt x="18058219" y="2290368"/>
                  </a:lnTo>
                  <a:lnTo>
                    <a:pt x="18055247" y="2305139"/>
                  </a:lnTo>
                  <a:lnTo>
                    <a:pt x="18058219" y="2319921"/>
                  </a:lnTo>
                  <a:lnTo>
                    <a:pt x="18066360" y="2331986"/>
                  </a:lnTo>
                  <a:lnTo>
                    <a:pt x="18078425" y="2340127"/>
                  </a:lnTo>
                  <a:lnTo>
                    <a:pt x="18093208" y="2343112"/>
                  </a:lnTo>
                  <a:lnTo>
                    <a:pt x="18107978" y="2340127"/>
                  </a:lnTo>
                  <a:lnTo>
                    <a:pt x="18120043" y="2331986"/>
                  </a:lnTo>
                  <a:lnTo>
                    <a:pt x="18128184" y="2319921"/>
                  </a:lnTo>
                  <a:lnTo>
                    <a:pt x="18131168" y="2305139"/>
                  </a:lnTo>
                  <a:close/>
                </a:path>
                <a:path w="18131790" h="8884285">
                  <a:moveTo>
                    <a:pt x="18131168" y="2078850"/>
                  </a:moveTo>
                  <a:lnTo>
                    <a:pt x="18128184" y="2064067"/>
                  </a:lnTo>
                  <a:lnTo>
                    <a:pt x="18120043" y="2052002"/>
                  </a:lnTo>
                  <a:lnTo>
                    <a:pt x="18107978" y="2043874"/>
                  </a:lnTo>
                  <a:lnTo>
                    <a:pt x="18093208" y="2040890"/>
                  </a:lnTo>
                  <a:lnTo>
                    <a:pt x="18078425" y="2043874"/>
                  </a:lnTo>
                  <a:lnTo>
                    <a:pt x="18066360" y="2052002"/>
                  </a:lnTo>
                  <a:lnTo>
                    <a:pt x="18058219" y="2064067"/>
                  </a:lnTo>
                  <a:lnTo>
                    <a:pt x="18055247" y="2078850"/>
                  </a:lnTo>
                  <a:lnTo>
                    <a:pt x="18058219" y="2093633"/>
                  </a:lnTo>
                  <a:lnTo>
                    <a:pt x="18066360" y="2105698"/>
                  </a:lnTo>
                  <a:lnTo>
                    <a:pt x="18078425" y="2113838"/>
                  </a:lnTo>
                  <a:lnTo>
                    <a:pt x="18093208" y="2116823"/>
                  </a:lnTo>
                  <a:lnTo>
                    <a:pt x="18107978" y="2113838"/>
                  </a:lnTo>
                  <a:lnTo>
                    <a:pt x="18120043" y="2105698"/>
                  </a:lnTo>
                  <a:lnTo>
                    <a:pt x="18128184" y="2093633"/>
                  </a:lnTo>
                  <a:lnTo>
                    <a:pt x="18131168" y="2078850"/>
                  </a:lnTo>
                  <a:close/>
                </a:path>
                <a:path w="18131790" h="8884285">
                  <a:moveTo>
                    <a:pt x="18131168" y="1852561"/>
                  </a:moveTo>
                  <a:lnTo>
                    <a:pt x="18128184" y="1837778"/>
                  </a:lnTo>
                  <a:lnTo>
                    <a:pt x="18120043" y="1825713"/>
                  </a:lnTo>
                  <a:lnTo>
                    <a:pt x="18107978" y="1817573"/>
                  </a:lnTo>
                  <a:lnTo>
                    <a:pt x="18093208" y="1814588"/>
                  </a:lnTo>
                  <a:lnTo>
                    <a:pt x="18078425" y="1817573"/>
                  </a:lnTo>
                  <a:lnTo>
                    <a:pt x="18066360" y="1825713"/>
                  </a:lnTo>
                  <a:lnTo>
                    <a:pt x="18058219" y="1837778"/>
                  </a:lnTo>
                  <a:lnTo>
                    <a:pt x="18055247" y="1852561"/>
                  </a:lnTo>
                  <a:lnTo>
                    <a:pt x="18058219" y="1867344"/>
                  </a:lnTo>
                  <a:lnTo>
                    <a:pt x="18066360" y="1879409"/>
                  </a:lnTo>
                  <a:lnTo>
                    <a:pt x="18078425" y="1887537"/>
                  </a:lnTo>
                  <a:lnTo>
                    <a:pt x="18093208" y="1890522"/>
                  </a:lnTo>
                  <a:lnTo>
                    <a:pt x="18107978" y="1887537"/>
                  </a:lnTo>
                  <a:lnTo>
                    <a:pt x="18120043" y="1879409"/>
                  </a:lnTo>
                  <a:lnTo>
                    <a:pt x="18128184" y="1867344"/>
                  </a:lnTo>
                  <a:lnTo>
                    <a:pt x="18131168" y="1852561"/>
                  </a:lnTo>
                  <a:close/>
                </a:path>
                <a:path w="18131790" h="8884285">
                  <a:moveTo>
                    <a:pt x="18131168" y="1626273"/>
                  </a:moveTo>
                  <a:lnTo>
                    <a:pt x="18128184" y="1611490"/>
                  </a:lnTo>
                  <a:lnTo>
                    <a:pt x="18120043" y="1599425"/>
                  </a:lnTo>
                  <a:lnTo>
                    <a:pt x="18107978" y="1591284"/>
                  </a:lnTo>
                  <a:lnTo>
                    <a:pt x="18093208" y="1588300"/>
                  </a:lnTo>
                  <a:lnTo>
                    <a:pt x="18078425" y="1591284"/>
                  </a:lnTo>
                  <a:lnTo>
                    <a:pt x="18066360" y="1599425"/>
                  </a:lnTo>
                  <a:lnTo>
                    <a:pt x="18058219" y="1611490"/>
                  </a:lnTo>
                  <a:lnTo>
                    <a:pt x="18055247" y="1626273"/>
                  </a:lnTo>
                  <a:lnTo>
                    <a:pt x="18058219" y="1641043"/>
                  </a:lnTo>
                  <a:lnTo>
                    <a:pt x="18066360" y="1653120"/>
                  </a:lnTo>
                  <a:lnTo>
                    <a:pt x="18078425" y="1661248"/>
                  </a:lnTo>
                  <a:lnTo>
                    <a:pt x="18093208" y="1664233"/>
                  </a:lnTo>
                  <a:lnTo>
                    <a:pt x="18107978" y="1661248"/>
                  </a:lnTo>
                  <a:lnTo>
                    <a:pt x="18120043" y="1653120"/>
                  </a:lnTo>
                  <a:lnTo>
                    <a:pt x="18128184" y="1641043"/>
                  </a:lnTo>
                  <a:lnTo>
                    <a:pt x="18131168" y="1626273"/>
                  </a:lnTo>
                  <a:close/>
                </a:path>
                <a:path w="18131790" h="8884285">
                  <a:moveTo>
                    <a:pt x="18131168" y="1395704"/>
                  </a:moveTo>
                  <a:lnTo>
                    <a:pt x="18128184" y="1380921"/>
                  </a:lnTo>
                  <a:lnTo>
                    <a:pt x="18120043" y="1368856"/>
                  </a:lnTo>
                  <a:lnTo>
                    <a:pt x="18107978" y="1360716"/>
                  </a:lnTo>
                  <a:lnTo>
                    <a:pt x="18093208" y="1357731"/>
                  </a:lnTo>
                  <a:lnTo>
                    <a:pt x="18078425" y="1360716"/>
                  </a:lnTo>
                  <a:lnTo>
                    <a:pt x="18066360" y="1368856"/>
                  </a:lnTo>
                  <a:lnTo>
                    <a:pt x="18058219" y="1380921"/>
                  </a:lnTo>
                  <a:lnTo>
                    <a:pt x="18055247" y="1395704"/>
                  </a:lnTo>
                  <a:lnTo>
                    <a:pt x="18058219" y="1410474"/>
                  </a:lnTo>
                  <a:lnTo>
                    <a:pt x="18066360" y="1422552"/>
                  </a:lnTo>
                  <a:lnTo>
                    <a:pt x="18078425" y="1430680"/>
                  </a:lnTo>
                  <a:lnTo>
                    <a:pt x="18093208" y="1433664"/>
                  </a:lnTo>
                  <a:lnTo>
                    <a:pt x="18107978" y="1430680"/>
                  </a:lnTo>
                  <a:lnTo>
                    <a:pt x="18120043" y="1422552"/>
                  </a:lnTo>
                  <a:lnTo>
                    <a:pt x="18128184" y="1410474"/>
                  </a:lnTo>
                  <a:lnTo>
                    <a:pt x="18131168" y="1395704"/>
                  </a:lnTo>
                  <a:close/>
                </a:path>
                <a:path w="18131790" h="8884285">
                  <a:moveTo>
                    <a:pt x="18131168" y="1169416"/>
                  </a:moveTo>
                  <a:lnTo>
                    <a:pt x="18128184" y="1154633"/>
                  </a:lnTo>
                  <a:lnTo>
                    <a:pt x="18120043" y="1142568"/>
                  </a:lnTo>
                  <a:lnTo>
                    <a:pt x="18107978" y="1134427"/>
                  </a:lnTo>
                  <a:lnTo>
                    <a:pt x="18093208" y="1131443"/>
                  </a:lnTo>
                  <a:lnTo>
                    <a:pt x="18078425" y="1134427"/>
                  </a:lnTo>
                  <a:lnTo>
                    <a:pt x="18066360" y="1142568"/>
                  </a:lnTo>
                  <a:lnTo>
                    <a:pt x="18058219" y="1154633"/>
                  </a:lnTo>
                  <a:lnTo>
                    <a:pt x="18055247" y="1169416"/>
                  </a:lnTo>
                  <a:lnTo>
                    <a:pt x="18058219" y="1184186"/>
                  </a:lnTo>
                  <a:lnTo>
                    <a:pt x="18066360" y="1196263"/>
                  </a:lnTo>
                  <a:lnTo>
                    <a:pt x="18078425" y="1204391"/>
                  </a:lnTo>
                  <a:lnTo>
                    <a:pt x="18093208" y="1207376"/>
                  </a:lnTo>
                  <a:lnTo>
                    <a:pt x="18107978" y="1204391"/>
                  </a:lnTo>
                  <a:lnTo>
                    <a:pt x="18120043" y="1196263"/>
                  </a:lnTo>
                  <a:lnTo>
                    <a:pt x="18128184" y="1184186"/>
                  </a:lnTo>
                  <a:lnTo>
                    <a:pt x="18131168" y="1169416"/>
                  </a:lnTo>
                  <a:close/>
                </a:path>
                <a:path w="18131790" h="8884285">
                  <a:moveTo>
                    <a:pt x="18131168" y="943127"/>
                  </a:moveTo>
                  <a:lnTo>
                    <a:pt x="18128184" y="928344"/>
                  </a:lnTo>
                  <a:lnTo>
                    <a:pt x="18120043" y="916279"/>
                  </a:lnTo>
                  <a:lnTo>
                    <a:pt x="18107978" y="908138"/>
                  </a:lnTo>
                  <a:lnTo>
                    <a:pt x="18093208" y="905154"/>
                  </a:lnTo>
                  <a:lnTo>
                    <a:pt x="18078425" y="908138"/>
                  </a:lnTo>
                  <a:lnTo>
                    <a:pt x="18066360" y="916279"/>
                  </a:lnTo>
                  <a:lnTo>
                    <a:pt x="18058219" y="928344"/>
                  </a:lnTo>
                  <a:lnTo>
                    <a:pt x="18055247" y="943127"/>
                  </a:lnTo>
                  <a:lnTo>
                    <a:pt x="18058219" y="957897"/>
                  </a:lnTo>
                  <a:lnTo>
                    <a:pt x="18066360" y="969962"/>
                  </a:lnTo>
                  <a:lnTo>
                    <a:pt x="18078425" y="978103"/>
                  </a:lnTo>
                  <a:lnTo>
                    <a:pt x="18093208" y="981087"/>
                  </a:lnTo>
                  <a:lnTo>
                    <a:pt x="18107978" y="978103"/>
                  </a:lnTo>
                  <a:lnTo>
                    <a:pt x="18120043" y="969962"/>
                  </a:lnTo>
                  <a:lnTo>
                    <a:pt x="18128184" y="957897"/>
                  </a:lnTo>
                  <a:lnTo>
                    <a:pt x="18131168" y="943127"/>
                  </a:lnTo>
                  <a:close/>
                </a:path>
                <a:path w="18131790" h="8884285">
                  <a:moveTo>
                    <a:pt x="18131168" y="716826"/>
                  </a:moveTo>
                  <a:lnTo>
                    <a:pt x="18128184" y="702056"/>
                  </a:lnTo>
                  <a:lnTo>
                    <a:pt x="18120043" y="689991"/>
                  </a:lnTo>
                  <a:lnTo>
                    <a:pt x="18107978" y="681850"/>
                  </a:lnTo>
                  <a:lnTo>
                    <a:pt x="18093208" y="678865"/>
                  </a:lnTo>
                  <a:lnTo>
                    <a:pt x="18078425" y="681850"/>
                  </a:lnTo>
                  <a:lnTo>
                    <a:pt x="18066360" y="689991"/>
                  </a:lnTo>
                  <a:lnTo>
                    <a:pt x="18058219" y="702056"/>
                  </a:lnTo>
                  <a:lnTo>
                    <a:pt x="18055247" y="716826"/>
                  </a:lnTo>
                  <a:lnTo>
                    <a:pt x="18058219" y="731608"/>
                  </a:lnTo>
                  <a:lnTo>
                    <a:pt x="18066360" y="743673"/>
                  </a:lnTo>
                  <a:lnTo>
                    <a:pt x="18078425" y="751814"/>
                  </a:lnTo>
                  <a:lnTo>
                    <a:pt x="18093208" y="754799"/>
                  </a:lnTo>
                  <a:lnTo>
                    <a:pt x="18107978" y="751814"/>
                  </a:lnTo>
                  <a:lnTo>
                    <a:pt x="18120043" y="743673"/>
                  </a:lnTo>
                  <a:lnTo>
                    <a:pt x="18128184" y="731608"/>
                  </a:lnTo>
                  <a:lnTo>
                    <a:pt x="18131168" y="716826"/>
                  </a:lnTo>
                  <a:close/>
                </a:path>
                <a:path w="18131790" h="8884285">
                  <a:moveTo>
                    <a:pt x="18131168" y="490537"/>
                  </a:moveTo>
                  <a:lnTo>
                    <a:pt x="18128184" y="475767"/>
                  </a:lnTo>
                  <a:lnTo>
                    <a:pt x="18120043" y="463689"/>
                  </a:lnTo>
                  <a:lnTo>
                    <a:pt x="18107978" y="455561"/>
                  </a:lnTo>
                  <a:lnTo>
                    <a:pt x="18093208" y="452577"/>
                  </a:lnTo>
                  <a:lnTo>
                    <a:pt x="18078425" y="455561"/>
                  </a:lnTo>
                  <a:lnTo>
                    <a:pt x="18066360" y="463689"/>
                  </a:lnTo>
                  <a:lnTo>
                    <a:pt x="18058219" y="475767"/>
                  </a:lnTo>
                  <a:lnTo>
                    <a:pt x="18055247" y="490537"/>
                  </a:lnTo>
                  <a:lnTo>
                    <a:pt x="18058219" y="505320"/>
                  </a:lnTo>
                  <a:lnTo>
                    <a:pt x="18066360" y="517385"/>
                  </a:lnTo>
                  <a:lnTo>
                    <a:pt x="18078425" y="525526"/>
                  </a:lnTo>
                  <a:lnTo>
                    <a:pt x="18093208" y="528510"/>
                  </a:lnTo>
                  <a:lnTo>
                    <a:pt x="18107978" y="525526"/>
                  </a:lnTo>
                  <a:lnTo>
                    <a:pt x="18120043" y="517385"/>
                  </a:lnTo>
                  <a:lnTo>
                    <a:pt x="18128184" y="505320"/>
                  </a:lnTo>
                  <a:lnTo>
                    <a:pt x="18131168" y="490537"/>
                  </a:lnTo>
                  <a:close/>
                </a:path>
                <a:path w="18131790" h="8884285">
                  <a:moveTo>
                    <a:pt x="18131168" y="264248"/>
                  </a:moveTo>
                  <a:lnTo>
                    <a:pt x="18128184" y="249478"/>
                  </a:lnTo>
                  <a:lnTo>
                    <a:pt x="18120043" y="237401"/>
                  </a:lnTo>
                  <a:lnTo>
                    <a:pt x="18107978" y="229273"/>
                  </a:lnTo>
                  <a:lnTo>
                    <a:pt x="18093208" y="226288"/>
                  </a:lnTo>
                  <a:lnTo>
                    <a:pt x="18078425" y="229273"/>
                  </a:lnTo>
                  <a:lnTo>
                    <a:pt x="18066360" y="237401"/>
                  </a:lnTo>
                  <a:lnTo>
                    <a:pt x="18058219" y="249478"/>
                  </a:lnTo>
                  <a:lnTo>
                    <a:pt x="18055247" y="264248"/>
                  </a:lnTo>
                  <a:lnTo>
                    <a:pt x="18058219" y="279031"/>
                  </a:lnTo>
                  <a:lnTo>
                    <a:pt x="18066360" y="291096"/>
                  </a:lnTo>
                  <a:lnTo>
                    <a:pt x="18078425" y="299237"/>
                  </a:lnTo>
                  <a:lnTo>
                    <a:pt x="18093208" y="302221"/>
                  </a:lnTo>
                  <a:lnTo>
                    <a:pt x="18107978" y="299237"/>
                  </a:lnTo>
                  <a:lnTo>
                    <a:pt x="18120043" y="291096"/>
                  </a:lnTo>
                  <a:lnTo>
                    <a:pt x="18128184" y="279031"/>
                  </a:lnTo>
                  <a:lnTo>
                    <a:pt x="18131168" y="264248"/>
                  </a:lnTo>
                  <a:close/>
                </a:path>
                <a:path w="18131790" h="8884285">
                  <a:moveTo>
                    <a:pt x="18131168" y="37960"/>
                  </a:moveTo>
                  <a:lnTo>
                    <a:pt x="18128184" y="23177"/>
                  </a:lnTo>
                  <a:lnTo>
                    <a:pt x="18120043" y="11112"/>
                  </a:lnTo>
                  <a:lnTo>
                    <a:pt x="18107978" y="2984"/>
                  </a:lnTo>
                  <a:lnTo>
                    <a:pt x="18093208" y="0"/>
                  </a:lnTo>
                  <a:lnTo>
                    <a:pt x="18078425" y="2984"/>
                  </a:lnTo>
                  <a:lnTo>
                    <a:pt x="18066360" y="11112"/>
                  </a:lnTo>
                  <a:lnTo>
                    <a:pt x="18058219" y="23177"/>
                  </a:lnTo>
                  <a:lnTo>
                    <a:pt x="18055247" y="37960"/>
                  </a:lnTo>
                  <a:lnTo>
                    <a:pt x="18058219" y="52743"/>
                  </a:lnTo>
                  <a:lnTo>
                    <a:pt x="18066360" y="64808"/>
                  </a:lnTo>
                  <a:lnTo>
                    <a:pt x="18078425" y="72948"/>
                  </a:lnTo>
                  <a:lnTo>
                    <a:pt x="18093208" y="75920"/>
                  </a:lnTo>
                  <a:lnTo>
                    <a:pt x="18107978" y="72948"/>
                  </a:lnTo>
                  <a:lnTo>
                    <a:pt x="18120043" y="64808"/>
                  </a:lnTo>
                  <a:lnTo>
                    <a:pt x="18128184" y="52743"/>
                  </a:lnTo>
                  <a:lnTo>
                    <a:pt x="18131168" y="3796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844060" y="2610523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1135" y="2610523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21574" y="2610523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6600" y="2610523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94809" y="2610523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51836" y="2610523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7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4060" y="3605596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4060" y="4600669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7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4060" y="5595742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44060" y="6590815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4060" y="7585888"/>
            <a:ext cx="1143000" cy="911225"/>
          </a:xfrm>
          <a:custGeom>
            <a:avLst/>
            <a:gdLst/>
            <a:ahLst/>
            <a:cxnLst/>
            <a:rect l="l" t="t" r="r" b="b"/>
            <a:pathLst>
              <a:path w="1143000" h="911225">
                <a:moveTo>
                  <a:pt x="114292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142920" y="0"/>
                </a:lnTo>
                <a:lnTo>
                  <a:pt x="1142920" y="910918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1135" y="3605596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1574" y="3605596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76600" y="3605596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94809" y="3605596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51836" y="3605596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71135" y="4600669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1574" y="4600669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76600" y="4600669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94809" y="4600669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7"/>
                </a:moveTo>
                <a:lnTo>
                  <a:pt x="0" y="910917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51836" y="4600669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7"/>
                </a:moveTo>
                <a:lnTo>
                  <a:pt x="0" y="910917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71135" y="5595742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21574" y="5595742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76600" y="5595742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94809" y="5595742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551836" y="5595742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71135" y="6590815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21574" y="6590815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76600" y="6590815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4809" y="6590815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51836" y="6590815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71135" y="7585888"/>
            <a:ext cx="2166620" cy="911225"/>
          </a:xfrm>
          <a:custGeom>
            <a:avLst/>
            <a:gdLst/>
            <a:ahLst/>
            <a:cxnLst/>
            <a:rect l="l" t="t" r="r" b="b"/>
            <a:pathLst>
              <a:path w="2166620" h="911225">
                <a:moveTo>
                  <a:pt x="216628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66283" y="0"/>
                </a:lnTo>
                <a:lnTo>
                  <a:pt x="216628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21574" y="7585888"/>
            <a:ext cx="2171065" cy="911225"/>
          </a:xfrm>
          <a:custGeom>
            <a:avLst/>
            <a:gdLst/>
            <a:ahLst/>
            <a:cxnLst/>
            <a:rect l="l" t="t" r="r" b="b"/>
            <a:pathLst>
              <a:path w="2171065" h="911225">
                <a:moveTo>
                  <a:pt x="2170870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0870" y="0"/>
                </a:lnTo>
                <a:lnTo>
                  <a:pt x="217087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76600" y="7585888"/>
            <a:ext cx="2634615" cy="911225"/>
          </a:xfrm>
          <a:custGeom>
            <a:avLst/>
            <a:gdLst/>
            <a:ahLst/>
            <a:cxnLst/>
            <a:rect l="l" t="t" r="r" b="b"/>
            <a:pathLst>
              <a:path w="2634615" h="911225">
                <a:moveTo>
                  <a:pt x="263405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634053" y="0"/>
                </a:lnTo>
                <a:lnTo>
                  <a:pt x="263405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94809" y="7585888"/>
            <a:ext cx="2172970" cy="911225"/>
          </a:xfrm>
          <a:custGeom>
            <a:avLst/>
            <a:gdLst/>
            <a:ahLst/>
            <a:cxnLst/>
            <a:rect l="l" t="t" r="r" b="b"/>
            <a:pathLst>
              <a:path w="2172969" h="911225">
                <a:moveTo>
                  <a:pt x="2172873" y="910918"/>
                </a:moveTo>
                <a:lnTo>
                  <a:pt x="0" y="910918"/>
                </a:lnTo>
                <a:lnTo>
                  <a:pt x="0" y="0"/>
                </a:lnTo>
                <a:lnTo>
                  <a:pt x="2172873" y="0"/>
                </a:lnTo>
                <a:lnTo>
                  <a:pt x="2172873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551836" y="7585888"/>
            <a:ext cx="1892300" cy="911225"/>
          </a:xfrm>
          <a:custGeom>
            <a:avLst/>
            <a:gdLst/>
            <a:ahLst/>
            <a:cxnLst/>
            <a:rect l="l" t="t" r="r" b="b"/>
            <a:pathLst>
              <a:path w="1892300" h="911225">
                <a:moveTo>
                  <a:pt x="1892100" y="910918"/>
                </a:moveTo>
                <a:lnTo>
                  <a:pt x="0" y="910918"/>
                </a:lnTo>
                <a:lnTo>
                  <a:pt x="0" y="0"/>
                </a:lnTo>
                <a:lnTo>
                  <a:pt x="1892100" y="0"/>
                </a:lnTo>
                <a:lnTo>
                  <a:pt x="1892100" y="9109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2844060" y="2610523"/>
          <a:ext cx="12599033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2250440"/>
                <a:gridCol w="2254885"/>
                <a:gridCol w="2717799"/>
                <a:gridCol w="2256790"/>
                <a:gridCol w="1934209"/>
              </a:tblGrid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4542492" y="2897523"/>
            <a:ext cx="1044321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223770" algn="l"/>
                <a:tab pos="4436745" algn="l"/>
                <a:tab pos="7125970" algn="l"/>
                <a:tab pos="9476105" algn="l"/>
              </a:tabLst>
            </a:pPr>
            <a:r>
              <a:rPr sz="2250" b="1" spc="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3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359848" y="2610523"/>
            <a:ext cx="17928590" cy="7676515"/>
            <a:chOff x="359848" y="2610523"/>
            <a:chExt cx="17928590" cy="7676515"/>
          </a:xfrm>
        </p:grpSpPr>
        <p:sp>
          <p:nvSpPr>
            <p:cNvPr id="46" name="object 46"/>
            <p:cNvSpPr/>
            <p:nvPr/>
          </p:nvSpPr>
          <p:spPr>
            <a:xfrm>
              <a:off x="16529108" y="8528110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1758889" y="1758889"/>
                  </a:moveTo>
                  <a:lnTo>
                    <a:pt x="0" y="1758889"/>
                  </a:lnTo>
                  <a:lnTo>
                    <a:pt x="1758889" y="0"/>
                  </a:lnTo>
                  <a:lnTo>
                    <a:pt x="1758889" y="1758889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848" y="2610523"/>
              <a:ext cx="17564099" cy="61055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8178586" y="979445"/>
            <a:ext cx="188912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00" b="1" i="1" spc="-650" dirty="0">
                <a:solidFill>
                  <a:srgbClr val="253F6A"/>
                </a:solidFill>
                <a:latin typeface="Verdana"/>
                <a:cs typeface="Verdana"/>
              </a:rPr>
              <a:t>G</a:t>
            </a:r>
            <a:r>
              <a:rPr sz="6600" b="1" i="1" spc="-405" dirty="0">
                <a:solidFill>
                  <a:srgbClr val="253F6A"/>
                </a:solidFill>
                <a:latin typeface="Verdana"/>
                <a:cs typeface="Verdana"/>
              </a:rPr>
              <a:t>D</a:t>
            </a:r>
            <a:r>
              <a:rPr sz="6600" b="1" i="1" spc="45" dirty="0">
                <a:solidFill>
                  <a:srgbClr val="253F6A"/>
                </a:solidFill>
                <a:latin typeface="Verdana"/>
                <a:cs typeface="Verdana"/>
              </a:rPr>
              <a:t>P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44060" y="2610524"/>
          <a:ext cx="12599033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2250440"/>
                <a:gridCol w="2254885"/>
                <a:gridCol w="2717799"/>
                <a:gridCol w="2256790"/>
                <a:gridCol w="1934209"/>
              </a:tblGrid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42492" y="2897524"/>
            <a:ext cx="1044321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223770" algn="l"/>
                <a:tab pos="4436745" algn="l"/>
                <a:tab pos="7125970" algn="l"/>
                <a:tab pos="9476105" algn="l"/>
              </a:tabLst>
            </a:pPr>
            <a:r>
              <a:rPr sz="2250" b="1" spc="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3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71541" y="2610524"/>
            <a:ext cx="17816830" cy="7676515"/>
            <a:chOff x="471541" y="2610524"/>
            <a:chExt cx="17816830" cy="7676515"/>
          </a:xfrm>
        </p:grpSpPr>
        <p:sp>
          <p:nvSpPr>
            <p:cNvPr id="6" name="object 6"/>
            <p:cNvSpPr/>
            <p:nvPr/>
          </p:nvSpPr>
          <p:spPr>
            <a:xfrm>
              <a:off x="16529109" y="8528111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1758888" y="1758888"/>
                  </a:moveTo>
                  <a:lnTo>
                    <a:pt x="0" y="1758888"/>
                  </a:lnTo>
                  <a:lnTo>
                    <a:pt x="1758888" y="0"/>
                  </a:lnTo>
                  <a:lnTo>
                    <a:pt x="1758888" y="1758888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541" y="2610524"/>
              <a:ext cx="17306924" cy="62102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85052" y="979449"/>
            <a:ext cx="727646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800" dirty="0"/>
              <a:t>S</a:t>
            </a:r>
            <a:r>
              <a:rPr spc="-405" dirty="0"/>
              <a:t>O</a:t>
            </a:r>
            <a:r>
              <a:rPr spc="-285" dirty="0"/>
              <a:t>C</a:t>
            </a:r>
            <a:r>
              <a:rPr spc="-1755" dirty="0"/>
              <a:t>I</a:t>
            </a:r>
            <a:r>
              <a:rPr spc="-315" dirty="0"/>
              <a:t>A</a:t>
            </a:r>
            <a:r>
              <a:rPr spc="-165" dirty="0"/>
              <a:t>L</a:t>
            </a:r>
            <a:r>
              <a:rPr spc="-1115" dirty="0"/>
              <a:t> </a:t>
            </a:r>
            <a:r>
              <a:rPr spc="-800" dirty="0"/>
              <a:t>S</a:t>
            </a:r>
            <a:r>
              <a:rPr spc="-550" dirty="0"/>
              <a:t>U</a:t>
            </a:r>
            <a:r>
              <a:rPr spc="-350" dirty="0"/>
              <a:t>PP</a:t>
            </a:r>
            <a:r>
              <a:rPr spc="-405" dirty="0"/>
              <a:t>O</a:t>
            </a:r>
            <a:r>
              <a:rPr spc="-660" dirty="0"/>
              <a:t>R</a:t>
            </a:r>
            <a:r>
              <a:rPr spc="-295" dirty="0"/>
              <a:t>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44060" y="2610522"/>
          <a:ext cx="12599033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2250440"/>
                <a:gridCol w="2254885"/>
                <a:gridCol w="2717799"/>
                <a:gridCol w="2256790"/>
                <a:gridCol w="1934209"/>
              </a:tblGrid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  <a:lnB w="84155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95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5">
                      <a:solidFill>
                        <a:srgbClr val="535353"/>
                      </a:solidFill>
                      <a:prstDash val="solid"/>
                    </a:lnT>
                    <a:lnB w="84154">
                      <a:solidFill>
                        <a:srgbClr val="535353"/>
                      </a:solidFill>
                      <a:prstDash val="solid"/>
                    </a:lnB>
                  </a:tcPr>
                </a:tc>
              </a:tr>
              <a:tr h="95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5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5">
                      <a:solidFill>
                        <a:srgbClr val="535353"/>
                      </a:solidFill>
                      <a:prstDash val="solid"/>
                    </a:lnL>
                    <a:lnR w="84154">
                      <a:solidFill>
                        <a:srgbClr val="535353"/>
                      </a:solidFill>
                      <a:prstDash val="solid"/>
                    </a:lnR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4154">
                      <a:solidFill>
                        <a:srgbClr val="535353"/>
                      </a:solidFill>
                      <a:prstDash val="solid"/>
                    </a:lnL>
                    <a:lnT w="84154">
                      <a:solidFill>
                        <a:srgbClr val="53535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42492" y="2897522"/>
            <a:ext cx="1044321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223770" algn="l"/>
                <a:tab pos="4436745" algn="l"/>
                <a:tab pos="7125970" algn="l"/>
                <a:tab pos="9476105" algn="l"/>
              </a:tabLst>
            </a:pPr>
            <a:r>
              <a:rPr sz="2250" b="1" spc="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3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50" b="1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50" b="1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50" b="1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50" b="1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250" b="1" spc="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50" b="1" spc="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2250" b="1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5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50" b="1" spc="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757045" cy="1757045"/>
          </a:xfrm>
          <a:custGeom>
            <a:avLst/>
            <a:gdLst/>
            <a:ahLst/>
            <a:cxnLst/>
            <a:rect l="l" t="t" r="r" b="b"/>
            <a:pathLst>
              <a:path w="1757045" h="1757045">
                <a:moveTo>
                  <a:pt x="1756878" y="0"/>
                </a:moveTo>
                <a:lnTo>
                  <a:pt x="0" y="1756878"/>
                </a:lnTo>
                <a:lnTo>
                  <a:pt x="0" y="0"/>
                </a:lnTo>
                <a:lnTo>
                  <a:pt x="1756878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02718" y="2322162"/>
            <a:ext cx="17885410" cy="7965440"/>
            <a:chOff x="402718" y="2322162"/>
            <a:chExt cx="17885410" cy="7965440"/>
          </a:xfrm>
        </p:grpSpPr>
        <p:sp>
          <p:nvSpPr>
            <p:cNvPr id="6" name="object 6"/>
            <p:cNvSpPr/>
            <p:nvPr/>
          </p:nvSpPr>
          <p:spPr>
            <a:xfrm>
              <a:off x="16529108" y="8528109"/>
              <a:ext cx="1758950" cy="1758950"/>
            </a:xfrm>
            <a:custGeom>
              <a:avLst/>
              <a:gdLst/>
              <a:ahLst/>
              <a:cxnLst/>
              <a:rect l="l" t="t" r="r" b="b"/>
              <a:pathLst>
                <a:path w="1758950" h="1758950">
                  <a:moveTo>
                    <a:pt x="1758889" y="1758889"/>
                  </a:moveTo>
                  <a:lnTo>
                    <a:pt x="0" y="1758889"/>
                  </a:lnTo>
                  <a:lnTo>
                    <a:pt x="1758889" y="0"/>
                  </a:lnTo>
                  <a:lnTo>
                    <a:pt x="1758889" y="1758889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718" y="2322162"/>
              <a:ext cx="17478374" cy="64674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86134" y="791555"/>
            <a:ext cx="1160970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85" dirty="0"/>
              <a:t>H</a:t>
            </a:r>
            <a:r>
              <a:rPr spc="-455" dirty="0"/>
              <a:t>E</a:t>
            </a:r>
            <a:r>
              <a:rPr spc="-315" dirty="0"/>
              <a:t>A</a:t>
            </a:r>
            <a:r>
              <a:rPr spc="-560" dirty="0"/>
              <a:t>L</a:t>
            </a:r>
            <a:r>
              <a:rPr spc="-690" dirty="0"/>
              <a:t>T</a:t>
            </a:r>
            <a:r>
              <a:rPr spc="-585" dirty="0"/>
              <a:t>H</a:t>
            </a:r>
            <a:r>
              <a:rPr spc="-275" dirty="0"/>
              <a:t>Y</a:t>
            </a:r>
            <a:r>
              <a:rPr spc="-1115" dirty="0"/>
              <a:t> </a:t>
            </a:r>
            <a:r>
              <a:rPr spc="-560" dirty="0"/>
              <a:t>L</a:t>
            </a:r>
            <a:r>
              <a:rPr spc="-1755" dirty="0"/>
              <a:t>I</a:t>
            </a:r>
            <a:r>
              <a:rPr spc="-434" dirty="0"/>
              <a:t>F</a:t>
            </a:r>
            <a:r>
              <a:rPr spc="-60" dirty="0"/>
              <a:t>E</a:t>
            </a:r>
            <a:r>
              <a:rPr spc="-1115" dirty="0"/>
              <a:t> </a:t>
            </a:r>
            <a:r>
              <a:rPr spc="-455" dirty="0"/>
              <a:t>E</a:t>
            </a:r>
            <a:r>
              <a:rPr spc="-555" dirty="0"/>
              <a:t>X</a:t>
            </a:r>
            <a:r>
              <a:rPr spc="-350" dirty="0"/>
              <a:t>P</a:t>
            </a:r>
            <a:r>
              <a:rPr spc="-455" dirty="0"/>
              <a:t>E</a:t>
            </a:r>
            <a:r>
              <a:rPr spc="-285" dirty="0"/>
              <a:t>C</a:t>
            </a:r>
            <a:r>
              <a:rPr spc="-690" dirty="0"/>
              <a:t>T</a:t>
            </a:r>
            <a:r>
              <a:rPr spc="-315" dirty="0"/>
              <a:t>A</a:t>
            </a:r>
            <a:r>
              <a:rPr spc="-645" dirty="0"/>
              <a:t>N</a:t>
            </a:r>
            <a:r>
              <a:rPr spc="-285" dirty="0"/>
              <a:t>C</a:t>
            </a:r>
            <a:r>
              <a:rPr spc="-275" dirty="0"/>
              <a:t>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370</Words>
  <Application>Microsoft Office PowerPoint</Application>
  <PresentationFormat>Custom</PresentationFormat>
  <Paragraphs>55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TECHNO INDIA NJR  INSTITUTE OF  TECHNOLOGY</vt:lpstr>
      <vt:lpstr>ABOUT :</vt:lpstr>
      <vt:lpstr>SCOPE</vt:lpstr>
      <vt:lpstr>FACTORS :</vt:lpstr>
      <vt:lpstr>LADDER SCORE</vt:lpstr>
      <vt:lpstr>PowerPoint Presentation</vt:lpstr>
      <vt:lpstr>SOCIAL SUPPORT</vt:lpstr>
      <vt:lpstr>HEALTHY LIFE EXPECTANCY</vt:lpstr>
      <vt:lpstr>FREEDOM TO MAKE LIFE CHOICES</vt:lpstr>
      <vt:lpstr>PERCEPTIONS OF CURROPTIONS</vt:lpstr>
      <vt:lpstr>PowerPoint Presentation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Palash Siyal</dc:creator>
  <cp:lastModifiedBy>Palash Siyal</cp:lastModifiedBy>
  <cp:revision>1</cp:revision>
  <dcterms:created xsi:type="dcterms:W3CDTF">2022-05-28T08:53:22Z</dcterms:created>
  <dcterms:modified xsi:type="dcterms:W3CDTF">2022-05-28T08:57:16Z</dcterms:modified>
</cp:coreProperties>
</file>